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62" r:id="rId4"/>
    <p:sldId id="263" r:id="rId5"/>
    <p:sldId id="264" r:id="rId6"/>
    <p:sldId id="265" r:id="rId7"/>
    <p:sldId id="266" r:id="rId8"/>
    <p:sldId id="267" r:id="rId9"/>
    <p:sldId id="258" r:id="rId10"/>
    <p:sldId id="259" r:id="rId11"/>
    <p:sldId id="260" r:id="rId12"/>
    <p:sldId id="261" r:id="rId13"/>
    <p:sldId id="269" r:id="rId14"/>
    <p:sldId id="289" r:id="rId15"/>
    <p:sldId id="291" r:id="rId16"/>
    <p:sldId id="293" r:id="rId17"/>
    <p:sldId id="294" r:id="rId18"/>
    <p:sldId id="292" r:id="rId19"/>
    <p:sldId id="295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C2276"/>
    <a:srgbClr val="0004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6163" autoAdjust="0"/>
  </p:normalViewPr>
  <p:slideViewPr>
    <p:cSldViewPr snapToGrid="0">
      <p:cViewPr>
        <p:scale>
          <a:sx n="50" d="100"/>
          <a:sy n="50" d="100"/>
        </p:scale>
        <p:origin x="2910" y="14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kebab\Desktop\faks\EzDeals\ZavrsniRad\JMeterResultsCache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v>Са кешом</c:v>
          </c:tx>
          <c:spPr>
            <a:ln w="22225" cap="rnd">
              <a:solidFill>
                <a:schemeClr val="accent1"/>
              </a:solidFill>
            </a:ln>
            <a:effectLst>
              <a:glow rad="139700">
                <a:schemeClr val="accent1">
                  <a:satMod val="175000"/>
                  <a:alpha val="14000"/>
                </a:schemeClr>
              </a:glow>
            </a:effectLst>
          </c:spPr>
          <c:marker>
            <c:symbol val="circle"/>
            <c:size val="3"/>
            <c:spPr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>
                <a:glow rad="63500">
                  <a:schemeClr val="accent1">
                    <a:satMod val="175000"/>
                    <a:alpha val="25000"/>
                  </a:schemeClr>
                </a:glow>
              </a:effectLst>
            </c:spPr>
          </c:marker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2ADF-4320-9589-DA46D3BE065B}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2ADF-4320-9589-DA46D3BE065B}"/>
                </c:ext>
              </c:extLst>
            </c:dLbl>
            <c:dLbl>
              <c:idx val="2"/>
              <c:layout>
                <c:manualLayout>
                  <c:x val="-2.364555345544132E-2"/>
                  <c:y val="-2.567655233571994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2ADF-4320-9589-DA46D3BE065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50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Sheet1!$A$2:$A$6</c:f>
              <c:numCache>
                <c:formatCode>General</c:formatCode>
                <c:ptCount val="5"/>
                <c:pt idx="0">
                  <c:v>10</c:v>
                </c:pt>
                <c:pt idx="1">
                  <c:v>100</c:v>
                </c:pt>
                <c:pt idx="2">
                  <c:v>1000</c:v>
                </c:pt>
                <c:pt idx="3">
                  <c:v>5000</c:v>
                </c:pt>
                <c:pt idx="4">
                  <c:v>10000</c:v>
                </c:pt>
              </c:numCache>
            </c:numRef>
          </c:xVal>
          <c:yVal>
            <c:numRef>
              <c:f>Sheet1!$B$2:$B$6</c:f>
              <c:numCache>
                <c:formatCode>0.00</c:formatCode>
                <c:ptCount val="5"/>
                <c:pt idx="0" formatCode="General">
                  <c:v>2.5</c:v>
                </c:pt>
                <c:pt idx="1">
                  <c:v>2.02</c:v>
                </c:pt>
                <c:pt idx="2" formatCode="General">
                  <c:v>31.2</c:v>
                </c:pt>
                <c:pt idx="3" formatCode="General">
                  <c:v>1432.6</c:v>
                </c:pt>
                <c:pt idx="4" formatCode="General">
                  <c:v>2262.1999999999998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2ADF-4320-9589-DA46D3BE065B}"/>
            </c:ext>
          </c:extLst>
        </c:ser>
        <c:ser>
          <c:idx val="1"/>
          <c:order val="1"/>
          <c:tx>
            <c:v>Без кеша</c:v>
          </c:tx>
          <c:spPr>
            <a:ln w="22225" cap="rnd">
              <a:solidFill>
                <a:schemeClr val="accent2"/>
              </a:solidFill>
            </a:ln>
            <a:effectLst>
              <a:glow rad="139700">
                <a:schemeClr val="accent2">
                  <a:satMod val="175000"/>
                  <a:alpha val="14000"/>
                </a:schemeClr>
              </a:glow>
            </a:effectLst>
          </c:spPr>
          <c:marker>
            <c:symbol val="circle"/>
            <c:size val="3"/>
            <c:spPr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>
                <a:glow rad="63500">
                  <a:schemeClr val="accent2">
                    <a:satMod val="175000"/>
                    <a:alpha val="25000"/>
                  </a:schemeClr>
                </a:glow>
              </a:effectLst>
            </c:spPr>
          </c:marker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2ADF-4320-9589-DA46D3BE065B}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2ADF-4320-9589-DA46D3BE065B}"/>
                </c:ext>
              </c:extLst>
            </c:dLbl>
            <c:dLbl>
              <c:idx val="4"/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197" b="0" i="0" u="none" strike="noStrike" kern="1200" baseline="0">
                        <a:solidFill>
                          <a:schemeClr val="lt1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sz="1000" b="0" i="0" u="none" strike="noStrike" kern="1200" baseline="0" dirty="0">
                        <a:solidFill>
                          <a:prstClr val="white">
                            <a:lumMod val="75000"/>
                          </a:prstClr>
                        </a:solidFill>
                      </a:rPr>
                      <a:t>19812.3</a:t>
                    </a:r>
                    <a:endParaRPr lang="en-US" dirty="0"/>
                  </a:p>
                </c:rich>
              </c:tx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lt1">
                          <a:lumMod val="7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0-D964-49E5-A43A-7C5390DB74F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50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Sheet1!$H$2:$H$6</c:f>
              <c:numCache>
                <c:formatCode>General</c:formatCode>
                <c:ptCount val="5"/>
                <c:pt idx="0">
                  <c:v>10</c:v>
                </c:pt>
                <c:pt idx="1">
                  <c:v>100</c:v>
                </c:pt>
                <c:pt idx="2">
                  <c:v>1000</c:v>
                </c:pt>
                <c:pt idx="3">
                  <c:v>5000</c:v>
                </c:pt>
                <c:pt idx="4">
                  <c:v>10000</c:v>
                </c:pt>
              </c:numCache>
            </c:numRef>
          </c:xVal>
          <c:yVal>
            <c:numRef>
              <c:f>Sheet1!$I$2:$I$6</c:f>
              <c:numCache>
                <c:formatCode>General</c:formatCode>
                <c:ptCount val="5"/>
                <c:pt idx="0">
                  <c:v>9.9</c:v>
                </c:pt>
                <c:pt idx="1">
                  <c:v>9.93</c:v>
                </c:pt>
                <c:pt idx="2">
                  <c:v>1784.3989999999999</c:v>
                </c:pt>
                <c:pt idx="3">
                  <c:v>15698.8</c:v>
                </c:pt>
                <c:pt idx="4">
                  <c:v>19812.356919999998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6-2ADF-4320-9589-DA46D3BE065B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axId val="618625184"/>
        <c:axId val="618616064"/>
      </c:scatterChart>
      <c:valAx>
        <c:axId val="61862518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65000"/>
                  <a:lumOff val="35000"/>
                  <a:alpha val="7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sr-Cyrl-RS"/>
                  <a:t>Број корисника </a:t>
                </a:r>
                <a:endParaRPr 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18616064"/>
        <c:crosses val="autoZero"/>
        <c:crossBetween val="midCat"/>
      </c:valAx>
      <c:valAx>
        <c:axId val="6186160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65000"/>
                  <a:lumOff val="35000"/>
                  <a:alpha val="7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sr-Cyrl-RS" dirty="0"/>
                  <a:t>Просечно време одзива у </a:t>
                </a:r>
                <a:r>
                  <a:rPr lang="en-US" dirty="0" err="1"/>
                  <a:t>ms</a:t>
                </a:r>
                <a:endParaRPr 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18625184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7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dk1">
        <a:lumMod val="75000"/>
        <a:lumOff val="25000"/>
      </a:schemeClr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5">
  <cs:axisTitle>
    <cs:lnRef idx="0"/>
    <cs:fillRef idx="0"/>
    <cs:effectRef idx="0"/>
    <cs:fontRef idx="minor">
      <a:schemeClr val="lt1">
        <a:lumMod val="75000"/>
      </a:schemeClr>
    </cs:fontRef>
    <cs:defRPr sz="1197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>
        <a:lumMod val="75000"/>
      </a:schemeClr>
    </cs:fontRef>
    <cs:defRPr sz="1197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3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65000"/>
            <a:lumOff val="35000"/>
            <a:alpha val="7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65000"/>
            <a:lumOff val="35000"/>
            <a:alpha val="2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862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  <a:round/>
      </a:ln>
    </cs:spPr>
    <cs:defRPr sz="1197" kern="1200"/>
    <cs:bodyPr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52D5CC-AD40-4B90-B08C-6CA9CF5AD2C2}" type="datetimeFigureOut">
              <a:rPr lang="en-US" smtClean="0"/>
              <a:t>19-Jun-24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875CF0-4801-4855-BE49-FBF58C8ED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3043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54dda1946d_6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54dda1946d_6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28973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1" name="Google Shape;1241;g27608dd9cb9_0_275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2" name="Google Shape;1242;g27608dd9cb9_0_275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2" name="Google Shape;1292;g275d907728c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3" name="Google Shape;1293;g275d907728c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g51b1a71d38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6" name="Google Shape;1946;g51b1a71d38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31909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6" name="Google Shape;1936;gd44c0c1fca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7" name="Google Shape;1937;gd44c0c1fca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6" name="Google Shape;1936;gd44c0c1fca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7" name="Google Shape;1937;gd44c0c1fca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795672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54dda1946d_6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54dda1946d_6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0743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54dda1946d_6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54dda1946d_6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315934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54dda1946d_6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54dda1946d_6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5CAADB-693A-6D8C-23AF-5EACFE11EA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FDC2E0-2F4C-B771-71A2-4DE1FE2549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5054EA-CFD9-4565-78D5-C76CEA398B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353E97-1690-41BE-9DF9-EB360BEA443C}" type="datetimeFigureOut">
              <a:rPr lang="en-US" smtClean="0"/>
              <a:t>19-Jun-24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8418F0-9F91-5846-D74D-379D281F6A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F031D0-9608-85A7-FE36-62A9650A73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055943-23E5-4EF4-992C-83C766DBB3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1543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52112-91FC-BD42-8B68-A8916964E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CBE2E93-D3DA-67A7-D116-C6C7F923AD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79EE6D-083B-D811-EF69-6F201FF00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353E97-1690-41BE-9DF9-EB360BEA443C}" type="datetimeFigureOut">
              <a:rPr lang="en-US" smtClean="0"/>
              <a:t>19-Jun-24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C849B0-AED7-DF6D-832C-0964138CF4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F44C61-7B11-5098-61EE-FD2D06E9C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055943-23E5-4EF4-992C-83C766DBB3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3810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4075554-7345-8F04-C6F6-DBEA70480EA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099E5D5-0D9B-A904-E010-E57247C851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3EA65A-E6BD-92AD-F93A-D202035F25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353E97-1690-41BE-9DF9-EB360BEA443C}" type="datetimeFigureOut">
              <a:rPr lang="en-US" smtClean="0"/>
              <a:t>19-Jun-24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0DBF89-C2C0-FE7D-0624-A21BE17C0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731058-E6E2-DEAA-69F2-10079B3E0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055943-23E5-4EF4-992C-83C766DBB3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4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1"/>
            <a:ext cx="12192007" cy="6858004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6489700" y="2105133"/>
            <a:ext cx="4751200" cy="15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ubTitle" idx="1"/>
          </p:nvPr>
        </p:nvSpPr>
        <p:spPr>
          <a:xfrm>
            <a:off x="6489700" y="3858067"/>
            <a:ext cx="47512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217237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-56452" y="-31750"/>
            <a:ext cx="12304903" cy="6921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21"/>
          <p:cNvSpPr txBox="1">
            <a:spLocks noGrp="1"/>
          </p:cNvSpPr>
          <p:nvPr>
            <p:ph type="title"/>
          </p:nvPr>
        </p:nvSpPr>
        <p:spPr>
          <a:xfrm>
            <a:off x="960000" y="719333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21"/>
          <p:cNvSpPr txBox="1">
            <a:spLocks noGrp="1"/>
          </p:cNvSpPr>
          <p:nvPr>
            <p:ph type="subTitle" idx="1"/>
          </p:nvPr>
        </p:nvSpPr>
        <p:spPr>
          <a:xfrm>
            <a:off x="4894651" y="1990233"/>
            <a:ext cx="5484800" cy="88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21"/>
          <p:cNvSpPr txBox="1">
            <a:spLocks noGrp="1"/>
          </p:cNvSpPr>
          <p:nvPr>
            <p:ph type="subTitle" idx="2"/>
          </p:nvPr>
        </p:nvSpPr>
        <p:spPr>
          <a:xfrm>
            <a:off x="4894651" y="3321041"/>
            <a:ext cx="5484800" cy="88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21"/>
          <p:cNvSpPr txBox="1">
            <a:spLocks noGrp="1"/>
          </p:cNvSpPr>
          <p:nvPr>
            <p:ph type="subTitle" idx="3"/>
          </p:nvPr>
        </p:nvSpPr>
        <p:spPr>
          <a:xfrm>
            <a:off x="4894651" y="4651851"/>
            <a:ext cx="5484800" cy="88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21"/>
          <p:cNvSpPr txBox="1">
            <a:spLocks noGrp="1"/>
          </p:cNvSpPr>
          <p:nvPr>
            <p:ph type="subTitle" idx="4"/>
          </p:nvPr>
        </p:nvSpPr>
        <p:spPr>
          <a:xfrm>
            <a:off x="2834251" y="1990233"/>
            <a:ext cx="2060400" cy="88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Quantico"/>
              <a:buNone/>
              <a:defRPr sz="2667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Quantico"/>
              <a:buNone/>
              <a:defRPr sz="2667">
                <a:latin typeface="Quantico"/>
                <a:ea typeface="Quantico"/>
                <a:cs typeface="Quantico"/>
                <a:sym typeface="Quantic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Quantico"/>
              <a:buNone/>
              <a:defRPr sz="2667">
                <a:latin typeface="Quantico"/>
                <a:ea typeface="Quantico"/>
                <a:cs typeface="Quantico"/>
                <a:sym typeface="Quantic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Quantico"/>
              <a:buNone/>
              <a:defRPr sz="2667">
                <a:latin typeface="Quantico"/>
                <a:ea typeface="Quantico"/>
                <a:cs typeface="Quantico"/>
                <a:sym typeface="Quantic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Quantico"/>
              <a:buNone/>
              <a:defRPr sz="2667">
                <a:latin typeface="Quantico"/>
                <a:ea typeface="Quantico"/>
                <a:cs typeface="Quantico"/>
                <a:sym typeface="Quantic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Quantico"/>
              <a:buNone/>
              <a:defRPr sz="2667">
                <a:latin typeface="Quantico"/>
                <a:ea typeface="Quantico"/>
                <a:cs typeface="Quantico"/>
                <a:sym typeface="Quantic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Quantico"/>
              <a:buNone/>
              <a:defRPr sz="2667">
                <a:latin typeface="Quantico"/>
                <a:ea typeface="Quantico"/>
                <a:cs typeface="Quantico"/>
                <a:sym typeface="Quantic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Quantico"/>
              <a:buNone/>
              <a:defRPr sz="2667">
                <a:latin typeface="Quantico"/>
                <a:ea typeface="Quantico"/>
                <a:cs typeface="Quantico"/>
                <a:sym typeface="Quantic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Quantico"/>
              <a:buNone/>
              <a:defRPr sz="2667">
                <a:latin typeface="Quantico"/>
                <a:ea typeface="Quantico"/>
                <a:cs typeface="Quantico"/>
                <a:sym typeface="Quantico"/>
              </a:defRPr>
            </a:lvl9pPr>
          </a:lstStyle>
          <a:p>
            <a:endParaRPr/>
          </a:p>
        </p:txBody>
      </p:sp>
      <p:sp>
        <p:nvSpPr>
          <p:cNvPr id="105" name="Google Shape;105;p21"/>
          <p:cNvSpPr txBox="1">
            <a:spLocks noGrp="1"/>
          </p:cNvSpPr>
          <p:nvPr>
            <p:ph type="subTitle" idx="5"/>
          </p:nvPr>
        </p:nvSpPr>
        <p:spPr>
          <a:xfrm>
            <a:off x="2834251" y="3321041"/>
            <a:ext cx="2060400" cy="88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Quantico"/>
              <a:buNone/>
              <a:defRPr sz="2667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Quantico"/>
              <a:buNone/>
              <a:defRPr sz="2667">
                <a:latin typeface="Quantico"/>
                <a:ea typeface="Quantico"/>
                <a:cs typeface="Quantico"/>
                <a:sym typeface="Quantic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Quantico"/>
              <a:buNone/>
              <a:defRPr sz="2667">
                <a:latin typeface="Quantico"/>
                <a:ea typeface="Quantico"/>
                <a:cs typeface="Quantico"/>
                <a:sym typeface="Quantic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Quantico"/>
              <a:buNone/>
              <a:defRPr sz="2667">
                <a:latin typeface="Quantico"/>
                <a:ea typeface="Quantico"/>
                <a:cs typeface="Quantico"/>
                <a:sym typeface="Quantic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Quantico"/>
              <a:buNone/>
              <a:defRPr sz="2667">
                <a:latin typeface="Quantico"/>
                <a:ea typeface="Quantico"/>
                <a:cs typeface="Quantico"/>
                <a:sym typeface="Quantic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Quantico"/>
              <a:buNone/>
              <a:defRPr sz="2667">
                <a:latin typeface="Quantico"/>
                <a:ea typeface="Quantico"/>
                <a:cs typeface="Quantico"/>
                <a:sym typeface="Quantic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Quantico"/>
              <a:buNone/>
              <a:defRPr sz="2667">
                <a:latin typeface="Quantico"/>
                <a:ea typeface="Quantico"/>
                <a:cs typeface="Quantico"/>
                <a:sym typeface="Quantic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Quantico"/>
              <a:buNone/>
              <a:defRPr sz="2667">
                <a:latin typeface="Quantico"/>
                <a:ea typeface="Quantico"/>
                <a:cs typeface="Quantico"/>
                <a:sym typeface="Quantic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Quantico"/>
              <a:buNone/>
              <a:defRPr sz="2667">
                <a:latin typeface="Quantico"/>
                <a:ea typeface="Quantico"/>
                <a:cs typeface="Quantico"/>
                <a:sym typeface="Quantico"/>
              </a:defRPr>
            </a:lvl9pPr>
          </a:lstStyle>
          <a:p>
            <a:endParaRPr/>
          </a:p>
        </p:txBody>
      </p:sp>
      <p:sp>
        <p:nvSpPr>
          <p:cNvPr id="106" name="Google Shape;106;p21"/>
          <p:cNvSpPr txBox="1">
            <a:spLocks noGrp="1"/>
          </p:cNvSpPr>
          <p:nvPr>
            <p:ph type="subTitle" idx="6"/>
          </p:nvPr>
        </p:nvSpPr>
        <p:spPr>
          <a:xfrm>
            <a:off x="2834251" y="4651851"/>
            <a:ext cx="2060400" cy="88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Quantico"/>
              <a:buNone/>
              <a:defRPr sz="2667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Quantico"/>
              <a:buNone/>
              <a:defRPr sz="2667">
                <a:latin typeface="Quantico"/>
                <a:ea typeface="Quantico"/>
                <a:cs typeface="Quantico"/>
                <a:sym typeface="Quantic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Quantico"/>
              <a:buNone/>
              <a:defRPr sz="2667">
                <a:latin typeface="Quantico"/>
                <a:ea typeface="Quantico"/>
                <a:cs typeface="Quantico"/>
                <a:sym typeface="Quantic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Quantico"/>
              <a:buNone/>
              <a:defRPr sz="2667">
                <a:latin typeface="Quantico"/>
                <a:ea typeface="Quantico"/>
                <a:cs typeface="Quantico"/>
                <a:sym typeface="Quantic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Quantico"/>
              <a:buNone/>
              <a:defRPr sz="2667">
                <a:latin typeface="Quantico"/>
                <a:ea typeface="Quantico"/>
                <a:cs typeface="Quantico"/>
                <a:sym typeface="Quantic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Quantico"/>
              <a:buNone/>
              <a:defRPr sz="2667">
                <a:latin typeface="Quantico"/>
                <a:ea typeface="Quantico"/>
                <a:cs typeface="Quantico"/>
                <a:sym typeface="Quantic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Quantico"/>
              <a:buNone/>
              <a:defRPr sz="2667">
                <a:latin typeface="Quantico"/>
                <a:ea typeface="Quantico"/>
                <a:cs typeface="Quantico"/>
                <a:sym typeface="Quantic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Quantico"/>
              <a:buNone/>
              <a:defRPr sz="2667">
                <a:latin typeface="Quantico"/>
                <a:ea typeface="Quantico"/>
                <a:cs typeface="Quantico"/>
                <a:sym typeface="Quantic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Quantico"/>
              <a:buNone/>
              <a:defRPr sz="2667">
                <a:latin typeface="Quantico"/>
                <a:ea typeface="Quantico"/>
                <a:cs typeface="Quantico"/>
                <a:sym typeface="Quantico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1594566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oogle Shape;50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1"/>
            <a:ext cx="12192007" cy="6858004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960000" y="719333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title" idx="2" hasCustomPrompt="1"/>
          </p:nvPr>
        </p:nvSpPr>
        <p:spPr>
          <a:xfrm>
            <a:off x="1846717" y="2563000"/>
            <a:ext cx="1102000" cy="646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53" name="Google Shape;53;p13"/>
          <p:cNvSpPr txBox="1">
            <a:spLocks noGrp="1"/>
          </p:cNvSpPr>
          <p:nvPr>
            <p:ph type="title" idx="3" hasCustomPrompt="1"/>
          </p:nvPr>
        </p:nvSpPr>
        <p:spPr>
          <a:xfrm>
            <a:off x="6960051" y="2563000"/>
            <a:ext cx="1102000" cy="646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54" name="Google Shape;54;p13"/>
          <p:cNvSpPr txBox="1">
            <a:spLocks noGrp="1"/>
          </p:cNvSpPr>
          <p:nvPr>
            <p:ph type="title" idx="4" hasCustomPrompt="1"/>
          </p:nvPr>
        </p:nvSpPr>
        <p:spPr>
          <a:xfrm>
            <a:off x="1846717" y="3528683"/>
            <a:ext cx="1102000" cy="646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55" name="Google Shape;55;p13"/>
          <p:cNvSpPr txBox="1">
            <a:spLocks noGrp="1"/>
          </p:cNvSpPr>
          <p:nvPr>
            <p:ph type="title" idx="5" hasCustomPrompt="1"/>
          </p:nvPr>
        </p:nvSpPr>
        <p:spPr>
          <a:xfrm>
            <a:off x="6960051" y="3528683"/>
            <a:ext cx="1102000" cy="646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56" name="Google Shape;56;p13"/>
          <p:cNvSpPr txBox="1">
            <a:spLocks noGrp="1"/>
          </p:cNvSpPr>
          <p:nvPr>
            <p:ph type="title" idx="6" hasCustomPrompt="1"/>
          </p:nvPr>
        </p:nvSpPr>
        <p:spPr>
          <a:xfrm>
            <a:off x="1846717" y="4494365"/>
            <a:ext cx="1102000" cy="646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57" name="Google Shape;57;p13"/>
          <p:cNvSpPr txBox="1">
            <a:spLocks noGrp="1"/>
          </p:cNvSpPr>
          <p:nvPr>
            <p:ph type="title" idx="7" hasCustomPrompt="1"/>
          </p:nvPr>
        </p:nvSpPr>
        <p:spPr>
          <a:xfrm>
            <a:off x="6960051" y="4494365"/>
            <a:ext cx="1102000" cy="646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58" name="Google Shape;58;p13"/>
          <p:cNvSpPr txBox="1">
            <a:spLocks noGrp="1"/>
          </p:cNvSpPr>
          <p:nvPr>
            <p:ph type="subTitle" idx="1"/>
          </p:nvPr>
        </p:nvSpPr>
        <p:spPr>
          <a:xfrm>
            <a:off x="2948717" y="2562800"/>
            <a:ext cx="22832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Quantico"/>
              <a:buNone/>
              <a:defRPr sz="2667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Quantico"/>
              <a:buNone/>
              <a:defRPr sz="2667">
                <a:latin typeface="Quantico"/>
                <a:ea typeface="Quantico"/>
                <a:cs typeface="Quantico"/>
                <a:sym typeface="Quantic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Quantico"/>
              <a:buNone/>
              <a:defRPr sz="2667">
                <a:latin typeface="Quantico"/>
                <a:ea typeface="Quantico"/>
                <a:cs typeface="Quantico"/>
                <a:sym typeface="Quantic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Quantico"/>
              <a:buNone/>
              <a:defRPr sz="2667">
                <a:latin typeface="Quantico"/>
                <a:ea typeface="Quantico"/>
                <a:cs typeface="Quantico"/>
                <a:sym typeface="Quantic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Quantico"/>
              <a:buNone/>
              <a:defRPr sz="2667">
                <a:latin typeface="Quantico"/>
                <a:ea typeface="Quantico"/>
                <a:cs typeface="Quantico"/>
                <a:sym typeface="Quantic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Quantico"/>
              <a:buNone/>
              <a:defRPr sz="2667">
                <a:latin typeface="Quantico"/>
                <a:ea typeface="Quantico"/>
                <a:cs typeface="Quantico"/>
                <a:sym typeface="Quantic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Quantico"/>
              <a:buNone/>
              <a:defRPr sz="2667">
                <a:latin typeface="Quantico"/>
                <a:ea typeface="Quantico"/>
                <a:cs typeface="Quantico"/>
                <a:sym typeface="Quantic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Quantico"/>
              <a:buNone/>
              <a:defRPr sz="2667">
                <a:latin typeface="Quantico"/>
                <a:ea typeface="Quantico"/>
                <a:cs typeface="Quantico"/>
                <a:sym typeface="Quantic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Quantico"/>
              <a:buNone/>
              <a:defRPr sz="2667">
                <a:latin typeface="Quantico"/>
                <a:ea typeface="Quantico"/>
                <a:cs typeface="Quantico"/>
                <a:sym typeface="Quantico"/>
              </a:defRPr>
            </a:lvl9pPr>
          </a:lstStyle>
          <a:p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subTitle" idx="8"/>
          </p:nvPr>
        </p:nvSpPr>
        <p:spPr>
          <a:xfrm>
            <a:off x="2948717" y="3528483"/>
            <a:ext cx="22832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Quantico"/>
              <a:buNone/>
              <a:defRPr sz="2667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Quantico"/>
              <a:buNone/>
              <a:defRPr sz="2667">
                <a:latin typeface="Quantico"/>
                <a:ea typeface="Quantico"/>
                <a:cs typeface="Quantico"/>
                <a:sym typeface="Quantic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Quantico"/>
              <a:buNone/>
              <a:defRPr sz="2667">
                <a:latin typeface="Quantico"/>
                <a:ea typeface="Quantico"/>
                <a:cs typeface="Quantico"/>
                <a:sym typeface="Quantic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Quantico"/>
              <a:buNone/>
              <a:defRPr sz="2667">
                <a:latin typeface="Quantico"/>
                <a:ea typeface="Quantico"/>
                <a:cs typeface="Quantico"/>
                <a:sym typeface="Quantic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Quantico"/>
              <a:buNone/>
              <a:defRPr sz="2667">
                <a:latin typeface="Quantico"/>
                <a:ea typeface="Quantico"/>
                <a:cs typeface="Quantico"/>
                <a:sym typeface="Quantic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Quantico"/>
              <a:buNone/>
              <a:defRPr sz="2667">
                <a:latin typeface="Quantico"/>
                <a:ea typeface="Quantico"/>
                <a:cs typeface="Quantico"/>
                <a:sym typeface="Quantic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Quantico"/>
              <a:buNone/>
              <a:defRPr sz="2667">
                <a:latin typeface="Quantico"/>
                <a:ea typeface="Quantico"/>
                <a:cs typeface="Quantico"/>
                <a:sym typeface="Quantic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Quantico"/>
              <a:buNone/>
              <a:defRPr sz="2667">
                <a:latin typeface="Quantico"/>
                <a:ea typeface="Quantico"/>
                <a:cs typeface="Quantico"/>
                <a:sym typeface="Quantic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Quantico"/>
              <a:buNone/>
              <a:defRPr sz="2667">
                <a:latin typeface="Quantico"/>
                <a:ea typeface="Quantico"/>
                <a:cs typeface="Quantico"/>
                <a:sym typeface="Quantico"/>
              </a:defRPr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9"/>
          </p:nvPr>
        </p:nvSpPr>
        <p:spPr>
          <a:xfrm>
            <a:off x="2948717" y="4494165"/>
            <a:ext cx="22832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Quantico"/>
              <a:buNone/>
              <a:defRPr sz="2667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Quantico"/>
              <a:buNone/>
              <a:defRPr sz="2667">
                <a:latin typeface="Quantico"/>
                <a:ea typeface="Quantico"/>
                <a:cs typeface="Quantico"/>
                <a:sym typeface="Quantic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Quantico"/>
              <a:buNone/>
              <a:defRPr sz="2667">
                <a:latin typeface="Quantico"/>
                <a:ea typeface="Quantico"/>
                <a:cs typeface="Quantico"/>
                <a:sym typeface="Quantic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Quantico"/>
              <a:buNone/>
              <a:defRPr sz="2667">
                <a:latin typeface="Quantico"/>
                <a:ea typeface="Quantico"/>
                <a:cs typeface="Quantico"/>
                <a:sym typeface="Quantic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Quantico"/>
              <a:buNone/>
              <a:defRPr sz="2667">
                <a:latin typeface="Quantico"/>
                <a:ea typeface="Quantico"/>
                <a:cs typeface="Quantico"/>
                <a:sym typeface="Quantic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Quantico"/>
              <a:buNone/>
              <a:defRPr sz="2667">
                <a:latin typeface="Quantico"/>
                <a:ea typeface="Quantico"/>
                <a:cs typeface="Quantico"/>
                <a:sym typeface="Quantic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Quantico"/>
              <a:buNone/>
              <a:defRPr sz="2667">
                <a:latin typeface="Quantico"/>
                <a:ea typeface="Quantico"/>
                <a:cs typeface="Quantico"/>
                <a:sym typeface="Quantic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Quantico"/>
              <a:buNone/>
              <a:defRPr sz="2667">
                <a:latin typeface="Quantico"/>
                <a:ea typeface="Quantico"/>
                <a:cs typeface="Quantico"/>
                <a:sym typeface="Quantic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Quantico"/>
              <a:buNone/>
              <a:defRPr sz="2667">
                <a:latin typeface="Quantico"/>
                <a:ea typeface="Quantico"/>
                <a:cs typeface="Quantico"/>
                <a:sym typeface="Quantico"/>
              </a:defRPr>
            </a:lvl9pPr>
          </a:lstStyle>
          <a:p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subTitle" idx="13"/>
          </p:nvPr>
        </p:nvSpPr>
        <p:spPr>
          <a:xfrm>
            <a:off x="8062084" y="2562800"/>
            <a:ext cx="22832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Quantico"/>
              <a:buNone/>
              <a:defRPr sz="2667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Quantico"/>
              <a:buNone/>
              <a:defRPr sz="2667">
                <a:latin typeface="Quantico"/>
                <a:ea typeface="Quantico"/>
                <a:cs typeface="Quantico"/>
                <a:sym typeface="Quantic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Quantico"/>
              <a:buNone/>
              <a:defRPr sz="2667">
                <a:latin typeface="Quantico"/>
                <a:ea typeface="Quantico"/>
                <a:cs typeface="Quantico"/>
                <a:sym typeface="Quantic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Quantico"/>
              <a:buNone/>
              <a:defRPr sz="2667">
                <a:latin typeface="Quantico"/>
                <a:ea typeface="Quantico"/>
                <a:cs typeface="Quantico"/>
                <a:sym typeface="Quantic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Quantico"/>
              <a:buNone/>
              <a:defRPr sz="2667">
                <a:latin typeface="Quantico"/>
                <a:ea typeface="Quantico"/>
                <a:cs typeface="Quantico"/>
                <a:sym typeface="Quantic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Quantico"/>
              <a:buNone/>
              <a:defRPr sz="2667">
                <a:latin typeface="Quantico"/>
                <a:ea typeface="Quantico"/>
                <a:cs typeface="Quantico"/>
                <a:sym typeface="Quantic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Quantico"/>
              <a:buNone/>
              <a:defRPr sz="2667">
                <a:latin typeface="Quantico"/>
                <a:ea typeface="Quantico"/>
                <a:cs typeface="Quantico"/>
                <a:sym typeface="Quantic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Quantico"/>
              <a:buNone/>
              <a:defRPr sz="2667">
                <a:latin typeface="Quantico"/>
                <a:ea typeface="Quantico"/>
                <a:cs typeface="Quantico"/>
                <a:sym typeface="Quantic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Quantico"/>
              <a:buNone/>
              <a:defRPr sz="2667">
                <a:latin typeface="Quantico"/>
                <a:ea typeface="Quantico"/>
                <a:cs typeface="Quantico"/>
                <a:sym typeface="Quantico"/>
              </a:defRPr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subTitle" idx="14"/>
          </p:nvPr>
        </p:nvSpPr>
        <p:spPr>
          <a:xfrm>
            <a:off x="8062084" y="3528483"/>
            <a:ext cx="22832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Quantico"/>
              <a:buNone/>
              <a:defRPr sz="2667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Quantico"/>
              <a:buNone/>
              <a:defRPr sz="2667">
                <a:latin typeface="Quantico"/>
                <a:ea typeface="Quantico"/>
                <a:cs typeface="Quantico"/>
                <a:sym typeface="Quantic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Quantico"/>
              <a:buNone/>
              <a:defRPr sz="2667">
                <a:latin typeface="Quantico"/>
                <a:ea typeface="Quantico"/>
                <a:cs typeface="Quantico"/>
                <a:sym typeface="Quantic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Quantico"/>
              <a:buNone/>
              <a:defRPr sz="2667">
                <a:latin typeface="Quantico"/>
                <a:ea typeface="Quantico"/>
                <a:cs typeface="Quantico"/>
                <a:sym typeface="Quantic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Quantico"/>
              <a:buNone/>
              <a:defRPr sz="2667">
                <a:latin typeface="Quantico"/>
                <a:ea typeface="Quantico"/>
                <a:cs typeface="Quantico"/>
                <a:sym typeface="Quantic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Quantico"/>
              <a:buNone/>
              <a:defRPr sz="2667">
                <a:latin typeface="Quantico"/>
                <a:ea typeface="Quantico"/>
                <a:cs typeface="Quantico"/>
                <a:sym typeface="Quantic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Quantico"/>
              <a:buNone/>
              <a:defRPr sz="2667">
                <a:latin typeface="Quantico"/>
                <a:ea typeface="Quantico"/>
                <a:cs typeface="Quantico"/>
                <a:sym typeface="Quantic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Quantico"/>
              <a:buNone/>
              <a:defRPr sz="2667">
                <a:latin typeface="Quantico"/>
                <a:ea typeface="Quantico"/>
                <a:cs typeface="Quantico"/>
                <a:sym typeface="Quantic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Quantico"/>
              <a:buNone/>
              <a:defRPr sz="2667">
                <a:latin typeface="Quantico"/>
                <a:ea typeface="Quantico"/>
                <a:cs typeface="Quantico"/>
                <a:sym typeface="Quantico"/>
              </a:defRPr>
            </a:lvl9pPr>
          </a:lstStyle>
          <a:p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subTitle" idx="15"/>
          </p:nvPr>
        </p:nvSpPr>
        <p:spPr>
          <a:xfrm>
            <a:off x="8062084" y="4494165"/>
            <a:ext cx="22832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Quantico"/>
              <a:buNone/>
              <a:defRPr sz="2667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Quantico"/>
              <a:buNone/>
              <a:defRPr sz="2667">
                <a:latin typeface="Quantico"/>
                <a:ea typeface="Quantico"/>
                <a:cs typeface="Quantico"/>
                <a:sym typeface="Quantic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Quantico"/>
              <a:buNone/>
              <a:defRPr sz="2667">
                <a:latin typeface="Quantico"/>
                <a:ea typeface="Quantico"/>
                <a:cs typeface="Quantico"/>
                <a:sym typeface="Quantic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Quantico"/>
              <a:buNone/>
              <a:defRPr sz="2667">
                <a:latin typeface="Quantico"/>
                <a:ea typeface="Quantico"/>
                <a:cs typeface="Quantico"/>
                <a:sym typeface="Quantic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Quantico"/>
              <a:buNone/>
              <a:defRPr sz="2667">
                <a:latin typeface="Quantico"/>
                <a:ea typeface="Quantico"/>
                <a:cs typeface="Quantico"/>
                <a:sym typeface="Quantic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Quantico"/>
              <a:buNone/>
              <a:defRPr sz="2667">
                <a:latin typeface="Quantico"/>
                <a:ea typeface="Quantico"/>
                <a:cs typeface="Quantico"/>
                <a:sym typeface="Quantic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Quantico"/>
              <a:buNone/>
              <a:defRPr sz="2667">
                <a:latin typeface="Quantico"/>
                <a:ea typeface="Quantico"/>
                <a:cs typeface="Quantico"/>
                <a:sym typeface="Quantic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Quantico"/>
              <a:buNone/>
              <a:defRPr sz="2667">
                <a:latin typeface="Quantico"/>
                <a:ea typeface="Quantico"/>
                <a:cs typeface="Quantico"/>
                <a:sym typeface="Quantic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Quantico"/>
              <a:buNone/>
              <a:defRPr sz="2667">
                <a:latin typeface="Quantico"/>
                <a:ea typeface="Quantico"/>
                <a:cs typeface="Quantico"/>
                <a:sym typeface="Quantico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728917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1_Section 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1"/>
            <a:ext cx="12192007" cy="6858004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950967" y="3022451"/>
            <a:ext cx="5812800" cy="227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1pPr>
            <a:lvl2pPr lvl="1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2pPr>
            <a:lvl3pPr lvl="2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3pPr>
            <a:lvl4pPr lvl="3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4pPr>
            <a:lvl5pPr lvl="4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5pPr>
            <a:lvl6pPr lvl="5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6pPr>
            <a:lvl7pPr lvl="6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7pPr>
            <a:lvl8pPr lvl="7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8pPr>
            <a:lvl9pPr lvl="8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950967" y="1801251"/>
            <a:ext cx="2202800" cy="1221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7333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7333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7333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7333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7333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7333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7333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7333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7333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395120868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 and two columns 2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" y="1"/>
            <a:ext cx="12192007" cy="6858004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9"/>
          <p:cNvSpPr txBox="1">
            <a:spLocks noGrp="1"/>
          </p:cNvSpPr>
          <p:nvPr>
            <p:ph type="title"/>
          </p:nvPr>
        </p:nvSpPr>
        <p:spPr>
          <a:xfrm>
            <a:off x="960000" y="719333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9"/>
          <p:cNvSpPr txBox="1">
            <a:spLocks noGrp="1"/>
          </p:cNvSpPr>
          <p:nvPr>
            <p:ph type="subTitle" idx="1"/>
          </p:nvPr>
        </p:nvSpPr>
        <p:spPr>
          <a:xfrm>
            <a:off x="1408400" y="4133833"/>
            <a:ext cx="9375200" cy="123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9"/>
          <p:cNvSpPr txBox="1">
            <a:spLocks noGrp="1"/>
          </p:cNvSpPr>
          <p:nvPr>
            <p:ph type="subTitle" idx="2"/>
          </p:nvPr>
        </p:nvSpPr>
        <p:spPr>
          <a:xfrm>
            <a:off x="1408400" y="2388600"/>
            <a:ext cx="9375200" cy="123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2556834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-67732" y="-38100"/>
            <a:ext cx="12327463" cy="6934197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6206863" y="1394133"/>
            <a:ext cx="5034400" cy="142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subTitle" idx="1"/>
          </p:nvPr>
        </p:nvSpPr>
        <p:spPr>
          <a:xfrm>
            <a:off x="6206800" y="3135400"/>
            <a:ext cx="5034400" cy="2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Barlow Light"/>
              <a:buChar char="○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6586808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5"/>
          <p:cNvSpPr txBox="1">
            <a:spLocks noGrp="1"/>
          </p:cNvSpPr>
          <p:nvPr>
            <p:ph type="title"/>
          </p:nvPr>
        </p:nvSpPr>
        <p:spPr>
          <a:xfrm>
            <a:off x="951000" y="724167"/>
            <a:ext cx="10290000" cy="7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Barlow"/>
                <a:ea typeface="Barlow"/>
                <a:cs typeface="Barlow"/>
                <a:sym typeface="Barl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Barlow"/>
                <a:ea typeface="Barlow"/>
                <a:cs typeface="Barlow"/>
                <a:sym typeface="Barl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Barlow"/>
                <a:ea typeface="Barlow"/>
                <a:cs typeface="Barlow"/>
                <a:sym typeface="Barl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Barlow"/>
                <a:ea typeface="Barlow"/>
                <a:cs typeface="Barlow"/>
                <a:sym typeface="Barl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Barlow"/>
                <a:ea typeface="Barlow"/>
                <a:cs typeface="Barlow"/>
                <a:sym typeface="Barl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Barlow"/>
                <a:ea typeface="Barlow"/>
                <a:cs typeface="Barlow"/>
                <a:sym typeface="Barl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Barlow"/>
                <a:ea typeface="Barlow"/>
                <a:cs typeface="Barlow"/>
                <a:sym typeface="Barl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1522189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 only 3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-2" y="1"/>
            <a:ext cx="12192007" cy="6858004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6"/>
          <p:cNvSpPr txBox="1">
            <a:spLocks noGrp="1"/>
          </p:cNvSpPr>
          <p:nvPr>
            <p:ph type="title"/>
          </p:nvPr>
        </p:nvSpPr>
        <p:spPr>
          <a:xfrm>
            <a:off x="951000" y="724167"/>
            <a:ext cx="10290000" cy="7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Barlow"/>
                <a:ea typeface="Barlow"/>
                <a:cs typeface="Barlow"/>
                <a:sym typeface="Barl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Barlow"/>
                <a:ea typeface="Barlow"/>
                <a:cs typeface="Barlow"/>
                <a:sym typeface="Barl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Barlow"/>
                <a:ea typeface="Barlow"/>
                <a:cs typeface="Barlow"/>
                <a:sym typeface="Barl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Barlow"/>
                <a:ea typeface="Barlow"/>
                <a:cs typeface="Barlow"/>
                <a:sym typeface="Barl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Barlow"/>
                <a:ea typeface="Barlow"/>
                <a:cs typeface="Barlow"/>
                <a:sym typeface="Barl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Barlow"/>
                <a:ea typeface="Barlow"/>
                <a:cs typeface="Barlow"/>
                <a:sym typeface="Barl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Barlow"/>
                <a:ea typeface="Barlow"/>
                <a:cs typeface="Barlow"/>
                <a:sym typeface="Barl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899709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B53C90-9BCC-177C-02DE-C53D954FE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6EA258-17E0-20BF-E986-DB48451AC2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84EA4D-644E-D453-57F7-00B97D7634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353E97-1690-41BE-9DF9-EB360BEA443C}" type="datetimeFigureOut">
              <a:rPr lang="en-US" smtClean="0"/>
              <a:t>19-Jun-24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976381-0D12-51FA-8365-88BEE61DC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4BCA05-6246-506B-C39D-CCC6664269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055943-23E5-4EF4-992C-83C766DBB3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05465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1" y="1"/>
            <a:ext cx="12192007" cy="6858004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960000" y="719333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960000" y="1621000"/>
            <a:ext cx="10272000" cy="157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 rtl="0">
              <a:spcBef>
                <a:spcPts val="0"/>
              </a:spcBef>
              <a:spcAft>
                <a:spcPts val="0"/>
              </a:spcAft>
              <a:buSzPts val="1200"/>
              <a:buFont typeface="Barlow Light"/>
              <a:buChar char="○"/>
              <a:defRPr/>
            </a:lvl1pPr>
            <a:lvl2pPr marL="1219170" lvl="1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marL="1828754" lvl="2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marL="2438339" lvl="3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marL="3047924" lvl="4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3657509" lvl="5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4267093" lvl="6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marL="4876678" lvl="7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marL="5486263" lvl="8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0147982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3">
  <p:cSld name="Title and two columns 3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1"/>
            <a:ext cx="12192007" cy="6858004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20"/>
          <p:cNvSpPr txBox="1">
            <a:spLocks noGrp="1"/>
          </p:cNvSpPr>
          <p:nvPr>
            <p:ph type="title"/>
          </p:nvPr>
        </p:nvSpPr>
        <p:spPr>
          <a:xfrm>
            <a:off x="951000" y="724167"/>
            <a:ext cx="10290000" cy="7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Barlow"/>
                <a:ea typeface="Barlow"/>
                <a:cs typeface="Barlow"/>
                <a:sym typeface="Barl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Barlow"/>
                <a:ea typeface="Barlow"/>
                <a:cs typeface="Barlow"/>
                <a:sym typeface="Barl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Barlow"/>
                <a:ea typeface="Barlow"/>
                <a:cs typeface="Barlow"/>
                <a:sym typeface="Barl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Barlow"/>
                <a:ea typeface="Barlow"/>
                <a:cs typeface="Barlow"/>
                <a:sym typeface="Barl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Barlow"/>
                <a:ea typeface="Barlow"/>
                <a:cs typeface="Barlow"/>
                <a:sym typeface="Barl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Barlow"/>
                <a:ea typeface="Barlow"/>
                <a:cs typeface="Barlow"/>
                <a:sym typeface="Barl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Barlow"/>
                <a:ea typeface="Barlow"/>
                <a:cs typeface="Barlow"/>
                <a:sym typeface="Barl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96" name="Google Shape;96;p20"/>
          <p:cNvSpPr txBox="1">
            <a:spLocks noGrp="1"/>
          </p:cNvSpPr>
          <p:nvPr>
            <p:ph type="subTitle" idx="1"/>
          </p:nvPr>
        </p:nvSpPr>
        <p:spPr>
          <a:xfrm>
            <a:off x="6350300" y="1620033"/>
            <a:ext cx="4890800" cy="451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97" name="Google Shape;97;p20"/>
          <p:cNvSpPr txBox="1">
            <a:spLocks noGrp="1"/>
          </p:cNvSpPr>
          <p:nvPr>
            <p:ph type="subTitle" idx="2"/>
          </p:nvPr>
        </p:nvSpPr>
        <p:spPr>
          <a:xfrm>
            <a:off x="951067" y="1620033"/>
            <a:ext cx="4890800" cy="451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398022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C911D6-0157-E5CF-E6F6-63057D4B7D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0BA9F0-FDD4-74B8-91AE-5AE2E3B783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DE3977-0BA7-CDF0-96B2-2E9DC47B0C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353E97-1690-41BE-9DF9-EB360BEA443C}" type="datetimeFigureOut">
              <a:rPr lang="en-US" smtClean="0"/>
              <a:t>19-Jun-24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DBD798-C95A-F6B5-3D8D-61082DF424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C28B92-0678-B171-1E5D-80843232B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055943-23E5-4EF4-992C-83C766DBB3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027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5C681C-BE5E-59D5-8D9A-C62DD98A6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166451-7BED-793D-91F0-9A39F8D02E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78BA4B-E600-D935-7C65-55EFF3379A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65A5A9-8DDB-DE7A-7C10-5A82AFD495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353E97-1690-41BE-9DF9-EB360BEA443C}" type="datetimeFigureOut">
              <a:rPr lang="en-US" smtClean="0"/>
              <a:t>19-Jun-24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DF2006-8B3B-7870-08F3-DDE6EA273C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80C604-EB57-0C37-E0F1-B1B4879BE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055943-23E5-4EF4-992C-83C766DBB3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6989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802CE6-5F79-1B3D-9E78-7C75D292EE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16C3E7-2665-DB53-6DBA-B2BDFFD559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1CCCF4-C28E-2BAA-87CC-FCD4AB6DB3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84A3B4-642F-3DD3-CA98-BDAB9EA8C67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0C4BB95-747B-0FBB-486B-ED6D0BB07E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0F4AE1B-56DD-18AE-DFFD-169E823C97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353E97-1690-41BE-9DF9-EB360BEA443C}" type="datetimeFigureOut">
              <a:rPr lang="en-US" smtClean="0"/>
              <a:t>19-Jun-24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381BB2E-0998-931F-84C2-A847C47973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39CE3BB-FD00-9532-AA5D-F697F45C8D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055943-23E5-4EF4-992C-83C766DBB3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7764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744FA1-E40D-A054-8F45-2E33603FD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F90CF43-70C4-3A07-6DFE-F0639442C3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353E97-1690-41BE-9DF9-EB360BEA443C}" type="datetimeFigureOut">
              <a:rPr lang="en-US" smtClean="0"/>
              <a:t>19-Jun-24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6E2192-7221-CAEB-7A9C-2B8100E4DC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5A03B7-4084-EC7D-2173-56DCEAA56C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055943-23E5-4EF4-992C-83C766DBB3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1929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83CADB0-249C-03A6-8A97-C6139587DA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353E97-1690-41BE-9DF9-EB360BEA443C}" type="datetimeFigureOut">
              <a:rPr lang="en-US" smtClean="0"/>
              <a:t>19-Jun-24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F40233-1235-6E36-3681-B9C51F6329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0A2868-8643-31F7-7274-A2C8B0E82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055943-23E5-4EF4-992C-83C766DBB3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87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5276D-83FA-29A8-DEB6-146F5A0D28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987F9D-5E68-6C28-39DE-CFC53C6592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D43AC4-D158-7662-F021-C1B4DD19FD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C9835E-BE1B-5090-41A7-7D687CA2F3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353E97-1690-41BE-9DF9-EB360BEA443C}" type="datetimeFigureOut">
              <a:rPr lang="en-US" smtClean="0"/>
              <a:t>19-Jun-24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E0981C-7469-129E-915A-A9ED584F19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CE7FAF-839B-B4D2-A2BC-2FACBC8D1A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055943-23E5-4EF4-992C-83C766DBB3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50579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0F98A-21C5-D748-8954-1B5BEDB88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EB94982-D644-459F-E002-C9A185E139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445DD2-0929-8A0B-1199-0E34DBFBE7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D1D99C-9D72-9067-A15C-E462DC2AB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353E97-1690-41BE-9DF9-EB360BEA443C}" type="datetimeFigureOut">
              <a:rPr lang="en-US" smtClean="0"/>
              <a:t>19-Jun-24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3EC467-C743-3A70-2CF2-B9173DF056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0F6B8F-C379-4367-4984-EB2170467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055943-23E5-4EF4-992C-83C766DBB3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2130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B666AD6-F528-4390-9858-056BE1EA4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9E3B0D-9203-7268-74B6-940C636BFB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C2142E-5598-83C1-4C21-D5557C2498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C353E97-1690-41BE-9DF9-EB360BEA443C}" type="datetimeFigureOut">
              <a:rPr lang="en-US" smtClean="0"/>
              <a:t>19-Jun-24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67C06C-CE3C-3311-8863-CD8C551360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8A95D9-237B-9C1F-67E3-A7817CD44E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A055943-23E5-4EF4-992C-83C766DBB3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2241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8" r:id="rId19"/>
    <p:sldLayoutId id="2147483669" r:id="rId20"/>
    <p:sldLayoutId id="2147483670" r:id="rId2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microsoft.com/office/2007/relationships/hdphoto" Target="../media/hdphoto1.wdp"/><Relationship Id="rId7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microsoft.com/office/2007/relationships/hdphoto" Target="../media/hdphoto2.wdp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3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7.jp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microsoft.com/office/2007/relationships/hdphoto" Target="../media/hdphoto1.wdp"/><Relationship Id="rId7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microsoft.com/office/2007/relationships/hdphoto" Target="../media/hdphoto2.wdp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microsoft.com/office/2007/relationships/hdphoto" Target="../media/hdphoto1.wdp"/><Relationship Id="rId7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microsoft.com/office/2007/relationships/hdphoto" Target="../media/hdphoto2.wdp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.png"/><Relationship Id="rId5" Type="http://schemas.microsoft.com/office/2007/relationships/hdphoto" Target="../media/hdphoto4.wdp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5" Type="http://schemas.microsoft.com/office/2007/relationships/hdphoto" Target="../media/hdphoto4.wdp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 descr="A graph on a screen&#10;&#10;Description automatically generated">
            <a:extLst>
              <a:ext uri="{FF2B5EF4-FFF2-40B4-BE49-F238E27FC236}">
                <a16:creationId xmlns:a16="http://schemas.microsoft.com/office/drawing/2014/main" id="{2E4F2F71-7D89-7F05-3000-8949FE04892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3000"/>
                    </a14:imgEffect>
                    <a14:imgEffect>
                      <a14:brightnessContrast bright="-1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4523" r="33541"/>
          <a:stretch/>
        </p:blipFill>
        <p:spPr>
          <a:xfrm>
            <a:off x="-101599" y="0"/>
            <a:ext cx="12348808" cy="6957266"/>
          </a:xfrm>
          <a:prstGeom prst="rect">
            <a:avLst/>
          </a:prstGeom>
        </p:spPr>
      </p:pic>
      <p:pic>
        <p:nvPicPr>
          <p:cNvPr id="28" name="Picture 27" descr="A box of graphics card&#10;&#10;Description automatically generated">
            <a:extLst>
              <a:ext uri="{FF2B5EF4-FFF2-40B4-BE49-F238E27FC236}">
                <a16:creationId xmlns:a16="http://schemas.microsoft.com/office/drawing/2014/main" id="{A9822D53-A15B-9EF7-D175-478160A7CD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43000"/>
                    </a14:imgEffect>
                    <a14:imgEffect>
                      <a14:brightnessContrast bright="-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73573">
            <a:off x="-2741312" y="4406837"/>
            <a:ext cx="5482623" cy="3918511"/>
          </a:xfrm>
          <a:prstGeom prst="rect">
            <a:avLst/>
          </a:prstGeom>
        </p:spPr>
      </p:pic>
      <p:pic>
        <p:nvPicPr>
          <p:cNvPr id="34" name="Picture 33" descr="A box of graphics card&#10;&#10;Description automatically generated">
            <a:extLst>
              <a:ext uri="{FF2B5EF4-FFF2-40B4-BE49-F238E27FC236}">
                <a16:creationId xmlns:a16="http://schemas.microsoft.com/office/drawing/2014/main" id="{80CF5851-79A2-1404-2890-25D6375D7C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43000"/>
                    </a14:imgEffect>
                    <a14:imgEffect>
                      <a14:brightnessContrast bright="-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33648">
            <a:off x="-1833262" y="4993634"/>
            <a:ext cx="5482623" cy="3918511"/>
          </a:xfrm>
          <a:prstGeom prst="rect">
            <a:avLst/>
          </a:prstGeom>
        </p:spPr>
      </p:pic>
      <p:pic>
        <p:nvPicPr>
          <p:cNvPr id="42" name="Picture 41" descr="A logo with a planet in the center&#10;&#10;Description automatically generated">
            <a:extLst>
              <a:ext uri="{FF2B5EF4-FFF2-40B4-BE49-F238E27FC236}">
                <a16:creationId xmlns:a16="http://schemas.microsoft.com/office/drawing/2014/main" id="{4143DF0E-56A0-7141-03DC-8A0A3417686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8904" y="801724"/>
            <a:ext cx="5367469" cy="5210228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2108AC9-5F30-4543-7006-F2D081F952AE}"/>
              </a:ext>
            </a:extLst>
          </p:cNvPr>
          <p:cNvSpPr/>
          <p:nvPr/>
        </p:nvSpPr>
        <p:spPr>
          <a:xfrm>
            <a:off x="12295878" y="-35096"/>
            <a:ext cx="6257917" cy="7045495"/>
          </a:xfrm>
          <a:prstGeom prst="rect">
            <a:avLst/>
          </a:prstGeom>
          <a:solidFill>
            <a:schemeClr val="tx1"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C162699-3E43-6409-F201-43B7722D550C}"/>
              </a:ext>
            </a:extLst>
          </p:cNvPr>
          <p:cNvGrpSpPr/>
          <p:nvPr/>
        </p:nvGrpSpPr>
        <p:grpSpPr>
          <a:xfrm>
            <a:off x="12295878" y="918798"/>
            <a:ext cx="6209248" cy="5473890"/>
            <a:chOff x="5953131" y="918798"/>
            <a:chExt cx="6209248" cy="547389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5D512D4-EF4C-0BFB-34D0-083277606B02}"/>
                </a:ext>
              </a:extLst>
            </p:cNvPr>
            <p:cNvSpPr txBox="1"/>
            <p:nvPr/>
          </p:nvSpPr>
          <p:spPr>
            <a:xfrm>
              <a:off x="6102593" y="918798"/>
              <a:ext cx="5958989" cy="41857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600"/>
                </a:spcBef>
                <a:spcAft>
                  <a:spcPts val="600"/>
                </a:spcAft>
              </a:pPr>
              <a:r>
                <a:rPr lang="sr-Cyrl-RS" sz="4400" b="0" kern="150" spc="-50" dirty="0">
                  <a:solidFill>
                    <a:schemeClr val="bg1"/>
                  </a:solidFill>
                  <a:effectLst/>
                  <a:latin typeface="Constantia" panose="02030602050306030303" pitchFamily="18" charset="0"/>
                  <a:ea typeface="Noto Serif CJK SC"/>
                  <a:cs typeface="FreeSans"/>
                </a:rPr>
                <a:t>Завршни рад</a:t>
              </a:r>
              <a:endParaRPr lang="en-US" sz="4400" b="1" kern="150" spc="-50" dirty="0">
                <a:solidFill>
                  <a:schemeClr val="bg1"/>
                </a:solidFill>
                <a:latin typeface="Constantia" panose="02030602050306030303" pitchFamily="18" charset="0"/>
                <a:ea typeface="Noto Serif CJK SC"/>
                <a:cs typeface="FreeSans"/>
              </a:endParaRPr>
            </a:p>
            <a:p>
              <a:pPr algn="ctr">
                <a:spcBef>
                  <a:spcPts val="600"/>
                </a:spcBef>
                <a:spcAft>
                  <a:spcPts val="600"/>
                </a:spcAft>
              </a:pPr>
              <a:endParaRPr lang="en-US" sz="4800" b="1" kern="150" spc="-50" dirty="0">
                <a:solidFill>
                  <a:schemeClr val="bg1"/>
                </a:solidFill>
                <a:effectLst/>
                <a:latin typeface="Constantia" panose="02030602050306030303" pitchFamily="18" charset="0"/>
                <a:ea typeface="Noto Serif CJK SC"/>
                <a:cs typeface="FreeSans"/>
              </a:endParaRPr>
            </a:p>
            <a:p>
              <a:pPr marL="0" marR="0" algn="ctr">
                <a:spcBef>
                  <a:spcPts val="600"/>
                </a:spcBef>
                <a:spcAft>
                  <a:spcPts val="600"/>
                </a:spcAft>
              </a:pPr>
              <a:r>
                <a:rPr lang="sr-Cyrl-RS" sz="4800" b="1" kern="150" spc="-50" dirty="0">
                  <a:solidFill>
                    <a:schemeClr val="bg1"/>
                  </a:solidFill>
                  <a:effectLst/>
                  <a:latin typeface="Constantia" panose="02030602050306030303" pitchFamily="18" charset="0"/>
                  <a:ea typeface="Noto Serif CJK SC"/>
                  <a:cs typeface="FreeSans"/>
                </a:rPr>
                <a:t>Сајт за преглед цена ИТ производа</a:t>
              </a:r>
              <a:endParaRPr lang="en-US" sz="4800" kern="150" dirty="0">
                <a:solidFill>
                  <a:schemeClr val="bg1"/>
                </a:solidFill>
                <a:effectLst/>
                <a:latin typeface="Constantia" panose="02030602050306030303" pitchFamily="18" charset="0"/>
                <a:ea typeface="Liberation Sans"/>
                <a:cs typeface="Liberation Sans"/>
              </a:endParaRPr>
            </a:p>
            <a:p>
              <a:pPr marL="0" marR="0" algn="ctr">
                <a:spcBef>
                  <a:spcPts val="600"/>
                </a:spcBef>
                <a:spcAft>
                  <a:spcPts val="600"/>
                </a:spcAft>
              </a:pPr>
              <a:endParaRPr lang="en-US" sz="4800" b="1" kern="150" spc="-50" dirty="0">
                <a:solidFill>
                  <a:schemeClr val="bg1"/>
                </a:solidFill>
                <a:effectLst/>
                <a:latin typeface="Constantia" panose="02030602050306030303" pitchFamily="18" charset="0"/>
                <a:ea typeface="Noto Serif CJK SC"/>
                <a:cs typeface="FreeSans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40E2975-1A5B-3187-B99B-1F3F01237A45}"/>
                </a:ext>
              </a:extLst>
            </p:cNvPr>
            <p:cNvSpPr txBox="1"/>
            <p:nvPr/>
          </p:nvSpPr>
          <p:spPr>
            <a:xfrm>
              <a:off x="5953131" y="5036312"/>
              <a:ext cx="292789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sr-Cyrl-RS" sz="1800" kern="150" dirty="0">
                  <a:solidFill>
                    <a:schemeClr val="bg1"/>
                  </a:solidFill>
                  <a:effectLst/>
                  <a:latin typeface="Constantia" panose="02030602050306030303" pitchFamily="18" charset="0"/>
                  <a:ea typeface="Liberation Sans"/>
                  <a:cs typeface="Liberation Sans"/>
                </a:rPr>
                <a:t>Ментор</a:t>
              </a:r>
              <a:endParaRPr lang="en-US" sz="1800" kern="150" dirty="0">
                <a:solidFill>
                  <a:schemeClr val="bg1"/>
                </a:solidFill>
                <a:effectLst/>
                <a:latin typeface="Constantia" panose="02030602050306030303" pitchFamily="18" charset="0"/>
                <a:ea typeface="Liberation Sans"/>
                <a:cs typeface="Liberation Sans"/>
              </a:endParaRPr>
            </a:p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sr-Cyrl-RS" sz="1800" kern="150" dirty="0">
                  <a:solidFill>
                    <a:schemeClr val="bg1"/>
                  </a:solidFill>
                  <a:effectLst/>
                  <a:latin typeface="Constantia" panose="02030602050306030303" pitchFamily="18" charset="0"/>
                  <a:ea typeface="Liberation Sans"/>
                  <a:cs typeface="Liberation Sans"/>
                </a:rPr>
                <a:t>др Владимир </a:t>
              </a:r>
              <a:r>
                <a:rPr lang="sr-Cyrl-RS" sz="1800" kern="150" dirty="0" err="1">
                  <a:solidFill>
                    <a:schemeClr val="bg1"/>
                  </a:solidFill>
                  <a:effectLst/>
                  <a:latin typeface="Constantia" panose="02030602050306030303" pitchFamily="18" charset="0"/>
                  <a:ea typeface="Liberation Sans"/>
                  <a:cs typeface="Liberation Sans"/>
                </a:rPr>
                <a:t>Цвjетковић</a:t>
              </a:r>
              <a:endParaRPr lang="en-US" sz="1800" kern="150" dirty="0">
                <a:solidFill>
                  <a:schemeClr val="bg1"/>
                </a:solidFill>
                <a:effectLst/>
                <a:latin typeface="Constantia" panose="02030602050306030303" pitchFamily="18" charset="0"/>
                <a:ea typeface="Liberation Sans"/>
                <a:cs typeface="Liberation Sans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4334ED7-A2F7-1B85-9D5F-BDAA8D2C9846}"/>
                </a:ext>
              </a:extLst>
            </p:cNvPr>
            <p:cNvSpPr txBox="1"/>
            <p:nvPr/>
          </p:nvSpPr>
          <p:spPr>
            <a:xfrm>
              <a:off x="9234488" y="5036312"/>
              <a:ext cx="292789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sr-Cyrl-RS" sz="1800" kern="150" dirty="0">
                  <a:solidFill>
                    <a:schemeClr val="bg1"/>
                  </a:solidFill>
                  <a:effectLst/>
                  <a:latin typeface="Constantia" panose="02030602050306030303" pitchFamily="18" charset="0"/>
                  <a:ea typeface="Liberation Sans"/>
                  <a:cs typeface="Liberation Sans"/>
                </a:rPr>
                <a:t>Студент</a:t>
              </a:r>
            </a:p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sr-Cyrl-RS" sz="1800" kern="150" dirty="0">
                  <a:solidFill>
                    <a:schemeClr val="bg1"/>
                  </a:solidFill>
                  <a:effectLst/>
                  <a:latin typeface="Constantia" panose="02030602050306030303" pitchFamily="18" charset="0"/>
                  <a:ea typeface="Liberation Sans"/>
                  <a:cs typeface="Liberation Sans"/>
                </a:rPr>
                <a:t>Андрија Лазић 53/2019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7DE0C99-1EBB-DBC9-58E1-3793F034CC30}"/>
                </a:ext>
              </a:extLst>
            </p:cNvPr>
            <p:cNvSpPr txBox="1"/>
            <p:nvPr/>
          </p:nvSpPr>
          <p:spPr>
            <a:xfrm>
              <a:off x="7553329" y="6023356"/>
              <a:ext cx="30575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sr-Cyrl-RS" sz="1800" kern="150" dirty="0">
                  <a:solidFill>
                    <a:schemeClr val="bg1"/>
                  </a:solidFill>
                  <a:effectLst/>
                  <a:latin typeface="Constantia" panose="02030602050306030303" pitchFamily="18" charset="0"/>
                  <a:ea typeface="Liberation Sans"/>
                  <a:cs typeface="Liberation Sans"/>
                </a:rPr>
                <a:t>Крагујевац, 2024.</a:t>
              </a:r>
            </a:p>
          </p:txBody>
        </p:sp>
      </p:grpSp>
      <p:pic>
        <p:nvPicPr>
          <p:cNvPr id="27" name="Picture 26" descr="A blue box with silver text&#10;&#10;Description automatically generated">
            <a:extLst>
              <a:ext uri="{FF2B5EF4-FFF2-40B4-BE49-F238E27FC236}">
                <a16:creationId xmlns:a16="http://schemas.microsoft.com/office/drawing/2014/main" id="{8B2D52B3-719D-5E5E-92DE-24DDF25BAE2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-70000"/>
                    </a14:imgEffect>
                    <a14:imgEffect>
                      <a14:brightnessContrast bright="-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503480">
            <a:off x="10008089" y="-1054912"/>
            <a:ext cx="3656620" cy="2613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757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77;p42">
            <a:extLst>
              <a:ext uri="{FF2B5EF4-FFF2-40B4-BE49-F238E27FC236}">
                <a16:creationId xmlns:a16="http://schemas.microsoft.com/office/drawing/2014/main" id="{95973734-93F1-1A54-35C8-E27F1D382A8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27899" y="527501"/>
            <a:ext cx="67362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algn="ctr"/>
            <a:r>
              <a:rPr lang="sr-Cyrl-RS" sz="4400" dirty="0">
                <a:solidFill>
                  <a:schemeClr val="bg1"/>
                </a:solidFill>
                <a:latin typeface="Constantia" panose="02030602050306030303" pitchFamily="18" charset="0"/>
              </a:rPr>
              <a:t>Решење проблема</a:t>
            </a:r>
          </a:p>
        </p:txBody>
      </p:sp>
      <p:pic>
        <p:nvPicPr>
          <p:cNvPr id="10" name="Picture 9" descr="A logo of a planet with a letter and rings&#10;&#10;Description automatically generated">
            <a:extLst>
              <a:ext uri="{FF2B5EF4-FFF2-40B4-BE49-F238E27FC236}">
                <a16:creationId xmlns:a16="http://schemas.microsoft.com/office/drawing/2014/main" id="{27796E05-3D36-27C3-3154-E7AB5E2BD3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9141" y="1422141"/>
            <a:ext cx="4013718" cy="4013718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11" name="Google Shape;277;p42">
            <a:extLst>
              <a:ext uri="{FF2B5EF4-FFF2-40B4-BE49-F238E27FC236}">
                <a16:creationId xmlns:a16="http://schemas.microsoft.com/office/drawing/2014/main" id="{66530028-ADFE-A500-1AFA-675FD7BAA8A0}"/>
              </a:ext>
            </a:extLst>
          </p:cNvPr>
          <p:cNvSpPr txBox="1">
            <a:spLocks/>
          </p:cNvSpPr>
          <p:nvPr/>
        </p:nvSpPr>
        <p:spPr>
          <a:xfrm>
            <a:off x="2727899" y="5288846"/>
            <a:ext cx="67362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lvl="0" algn="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8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pPr algn="ctr"/>
            <a:r>
              <a:rPr lang="sr-Cyrl-RS" sz="4400" dirty="0" err="1">
                <a:solidFill>
                  <a:schemeClr val="bg1"/>
                </a:solidFill>
                <a:latin typeface="Constantia" panose="02030602050306030303" pitchFamily="18" charset="0"/>
              </a:rPr>
              <a:t>Апликациј</a:t>
            </a:r>
            <a:r>
              <a:rPr lang="sr-Latn-RS" sz="4400" dirty="0">
                <a:solidFill>
                  <a:schemeClr val="bg1"/>
                </a:solidFill>
                <a:latin typeface="Constantia" panose="02030602050306030303" pitchFamily="18" charset="0"/>
              </a:rPr>
              <a:t>a </a:t>
            </a:r>
            <a:r>
              <a:rPr lang="en-US" sz="4400" dirty="0" err="1">
                <a:solidFill>
                  <a:schemeClr val="bg1"/>
                </a:solidFill>
                <a:latin typeface="Constantia" panose="02030602050306030303" pitchFamily="18" charset="0"/>
              </a:rPr>
              <a:t>EzDeals</a:t>
            </a:r>
            <a:endParaRPr lang="sr-Cyrl-RS" sz="4400" dirty="0">
              <a:solidFill>
                <a:schemeClr val="bg1"/>
              </a:solidFill>
              <a:latin typeface="Constantia" panose="02030602050306030303" pitchFamily="18" charset="0"/>
            </a:endParaRPr>
          </a:p>
        </p:txBody>
      </p:sp>
      <p:sp>
        <p:nvSpPr>
          <p:cNvPr id="17" name="Google Shape;277;p42">
            <a:extLst>
              <a:ext uri="{FF2B5EF4-FFF2-40B4-BE49-F238E27FC236}">
                <a16:creationId xmlns:a16="http://schemas.microsoft.com/office/drawing/2014/main" id="{31DE24CD-1D64-ECA9-982E-A924B41F895E}"/>
              </a:ext>
            </a:extLst>
          </p:cNvPr>
          <p:cNvSpPr txBox="1">
            <a:spLocks/>
          </p:cNvSpPr>
          <p:nvPr/>
        </p:nvSpPr>
        <p:spPr>
          <a:xfrm>
            <a:off x="-8126921" y="527501"/>
            <a:ext cx="67362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lvl="0" algn="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8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pPr algn="ctr"/>
            <a:r>
              <a:rPr lang="sr-Cyrl-RS" sz="4400" dirty="0">
                <a:solidFill>
                  <a:schemeClr val="bg1"/>
                </a:solidFill>
                <a:latin typeface="Constantia" panose="02030602050306030303" pitchFamily="18" charset="0"/>
              </a:rPr>
              <a:t>Црни петак у Србији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8927476-E5C0-60D5-E787-96B4EE338220}"/>
              </a:ext>
            </a:extLst>
          </p:cNvPr>
          <p:cNvGrpSpPr/>
          <p:nvPr/>
        </p:nvGrpSpPr>
        <p:grpSpPr>
          <a:xfrm>
            <a:off x="-8317304" y="1681082"/>
            <a:ext cx="7116967" cy="4459294"/>
            <a:chOff x="1809750" y="923730"/>
            <a:chExt cx="8572500" cy="5645021"/>
          </a:xfrm>
        </p:grpSpPr>
        <p:pic>
          <p:nvPicPr>
            <p:cNvPr id="19" name="Picture 18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A42B4642-C987-0F07-A91E-0DC2B49295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470" b="4218"/>
            <a:stretch/>
          </p:blipFill>
          <p:spPr>
            <a:xfrm>
              <a:off x="1809750" y="923730"/>
              <a:ext cx="8572500" cy="5645021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64A5AEA1-398F-63B1-CDAA-A7E0805A337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647943" y="1311040"/>
              <a:ext cx="3460869" cy="1553458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277;p42">
            <a:extLst>
              <a:ext uri="{FF2B5EF4-FFF2-40B4-BE49-F238E27FC236}">
                <a16:creationId xmlns:a16="http://schemas.microsoft.com/office/drawing/2014/main" id="{28FFA6FA-6380-56E8-036E-51DCC57C30D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27899" y="527501"/>
            <a:ext cx="67362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algn="ctr"/>
            <a:r>
              <a:rPr lang="sr-Cyrl-RS" sz="4400" dirty="0">
                <a:solidFill>
                  <a:schemeClr val="bg1"/>
                </a:solidFill>
                <a:latin typeface="Constantia" panose="02030602050306030303" pitchFamily="18" charset="0"/>
              </a:rPr>
              <a:t>Функционалности апликације</a:t>
            </a:r>
          </a:p>
        </p:txBody>
      </p:sp>
      <p:cxnSp>
        <p:nvCxnSpPr>
          <p:cNvPr id="177" name="Google Shape;284;p42">
            <a:extLst>
              <a:ext uri="{FF2B5EF4-FFF2-40B4-BE49-F238E27FC236}">
                <a16:creationId xmlns:a16="http://schemas.microsoft.com/office/drawing/2014/main" id="{FCA3EB64-17F9-009F-7BDE-49C21EA2906F}"/>
              </a:ext>
            </a:extLst>
          </p:cNvPr>
          <p:cNvCxnSpPr>
            <a:cxnSpLocks/>
          </p:cNvCxnSpPr>
          <p:nvPr/>
        </p:nvCxnSpPr>
        <p:spPr>
          <a:xfrm>
            <a:off x="2652357" y="2484257"/>
            <a:ext cx="1" cy="781204"/>
          </a:xfrm>
          <a:prstGeom prst="straightConnector1">
            <a:avLst/>
          </a:prstGeom>
          <a:noFill/>
          <a:ln w="9525" cap="flat" cmpd="sng">
            <a:solidFill>
              <a:schemeClr val="bg1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78" name="Google Shape;285;p42">
            <a:extLst>
              <a:ext uri="{FF2B5EF4-FFF2-40B4-BE49-F238E27FC236}">
                <a16:creationId xmlns:a16="http://schemas.microsoft.com/office/drawing/2014/main" id="{B38DAC72-89A3-6802-895E-E5D1E447313F}"/>
              </a:ext>
            </a:extLst>
          </p:cNvPr>
          <p:cNvCxnSpPr>
            <a:cxnSpLocks/>
          </p:cNvCxnSpPr>
          <p:nvPr/>
        </p:nvCxnSpPr>
        <p:spPr>
          <a:xfrm>
            <a:off x="2652357" y="4289039"/>
            <a:ext cx="1" cy="781204"/>
          </a:xfrm>
          <a:prstGeom prst="straightConnector1">
            <a:avLst/>
          </a:prstGeom>
          <a:noFill/>
          <a:ln w="9525" cap="flat" cmpd="sng">
            <a:solidFill>
              <a:schemeClr val="bg1"/>
            </a:solidFill>
            <a:prstDash val="solid"/>
            <a:round/>
            <a:headEnd type="oval" w="med" len="med"/>
            <a:tailEnd type="oval" w="med" len="med"/>
          </a:ln>
        </p:spPr>
      </p:cxnSp>
      <p:grpSp>
        <p:nvGrpSpPr>
          <p:cNvPr id="203" name="Google Shape;10043;p83">
            <a:extLst>
              <a:ext uri="{FF2B5EF4-FFF2-40B4-BE49-F238E27FC236}">
                <a16:creationId xmlns:a16="http://schemas.microsoft.com/office/drawing/2014/main" id="{7C2AC7AF-B3F7-D656-B58A-C2483D8083E7}"/>
              </a:ext>
            </a:extLst>
          </p:cNvPr>
          <p:cNvGrpSpPr/>
          <p:nvPr/>
        </p:nvGrpSpPr>
        <p:grpSpPr>
          <a:xfrm>
            <a:off x="1623370" y="2463394"/>
            <a:ext cx="836881" cy="830137"/>
            <a:chOff x="3950316" y="3820307"/>
            <a:chExt cx="369805" cy="353782"/>
          </a:xfrm>
          <a:solidFill>
            <a:schemeClr val="bg1"/>
          </a:solidFill>
        </p:grpSpPr>
        <p:sp>
          <p:nvSpPr>
            <p:cNvPr id="204" name="Google Shape;10044;p83">
              <a:extLst>
                <a:ext uri="{FF2B5EF4-FFF2-40B4-BE49-F238E27FC236}">
                  <a16:creationId xmlns:a16="http://schemas.microsoft.com/office/drawing/2014/main" id="{1D55041E-82E7-642E-CFB6-6D80239A7F74}"/>
                </a:ext>
              </a:extLst>
            </p:cNvPr>
            <p:cNvSpPr/>
            <p:nvPr/>
          </p:nvSpPr>
          <p:spPr>
            <a:xfrm>
              <a:off x="4040561" y="3880991"/>
              <a:ext cx="99802" cy="28383"/>
            </a:xfrm>
            <a:custGeom>
              <a:avLst/>
              <a:gdLst/>
              <a:ahLst/>
              <a:cxnLst/>
              <a:rect l="l" t="t" r="r" b="b"/>
              <a:pathLst>
                <a:path w="3133" h="891" extrusionOk="0">
                  <a:moveTo>
                    <a:pt x="1572" y="1"/>
                  </a:moveTo>
                  <a:cubicBezTo>
                    <a:pt x="1001" y="1"/>
                    <a:pt x="465" y="227"/>
                    <a:pt x="60" y="632"/>
                  </a:cubicBezTo>
                  <a:cubicBezTo>
                    <a:pt x="1" y="691"/>
                    <a:pt x="1" y="787"/>
                    <a:pt x="60" y="846"/>
                  </a:cubicBezTo>
                  <a:cubicBezTo>
                    <a:pt x="84" y="876"/>
                    <a:pt x="123" y="891"/>
                    <a:pt x="165" y="891"/>
                  </a:cubicBezTo>
                  <a:cubicBezTo>
                    <a:pt x="206" y="891"/>
                    <a:pt x="251" y="876"/>
                    <a:pt x="287" y="846"/>
                  </a:cubicBezTo>
                  <a:cubicBezTo>
                    <a:pt x="632" y="513"/>
                    <a:pt x="1072" y="310"/>
                    <a:pt x="1572" y="310"/>
                  </a:cubicBezTo>
                  <a:cubicBezTo>
                    <a:pt x="2061" y="310"/>
                    <a:pt x="2501" y="513"/>
                    <a:pt x="2846" y="846"/>
                  </a:cubicBezTo>
                  <a:cubicBezTo>
                    <a:pt x="2876" y="876"/>
                    <a:pt x="2918" y="891"/>
                    <a:pt x="2960" y="891"/>
                  </a:cubicBezTo>
                  <a:cubicBezTo>
                    <a:pt x="3001" y="891"/>
                    <a:pt x="3043" y="876"/>
                    <a:pt x="3073" y="846"/>
                  </a:cubicBezTo>
                  <a:cubicBezTo>
                    <a:pt x="3132" y="787"/>
                    <a:pt x="3132" y="691"/>
                    <a:pt x="3073" y="632"/>
                  </a:cubicBezTo>
                  <a:cubicBezTo>
                    <a:pt x="2668" y="227"/>
                    <a:pt x="2132" y="1"/>
                    <a:pt x="157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10045;p83">
              <a:extLst>
                <a:ext uri="{FF2B5EF4-FFF2-40B4-BE49-F238E27FC236}">
                  <a16:creationId xmlns:a16="http://schemas.microsoft.com/office/drawing/2014/main" id="{FE289C6E-D869-930B-A711-7EDA1B488789}"/>
                </a:ext>
              </a:extLst>
            </p:cNvPr>
            <p:cNvSpPr/>
            <p:nvPr/>
          </p:nvSpPr>
          <p:spPr>
            <a:xfrm>
              <a:off x="3950316" y="3820307"/>
              <a:ext cx="369805" cy="353782"/>
            </a:xfrm>
            <a:custGeom>
              <a:avLst/>
              <a:gdLst/>
              <a:ahLst/>
              <a:cxnLst/>
              <a:rect l="l" t="t" r="r" b="b"/>
              <a:pathLst>
                <a:path w="11609" h="11106" extrusionOk="0">
                  <a:moveTo>
                    <a:pt x="7358" y="6728"/>
                  </a:moveTo>
                  <a:lnTo>
                    <a:pt x="7799" y="7156"/>
                  </a:lnTo>
                  <a:lnTo>
                    <a:pt x="7513" y="7442"/>
                  </a:lnTo>
                  <a:lnTo>
                    <a:pt x="7084" y="7014"/>
                  </a:lnTo>
                  <a:cubicBezTo>
                    <a:pt x="7180" y="6918"/>
                    <a:pt x="7275" y="6835"/>
                    <a:pt x="7358" y="6728"/>
                  </a:cubicBezTo>
                  <a:close/>
                  <a:moveTo>
                    <a:pt x="4395" y="358"/>
                  </a:moveTo>
                  <a:cubicBezTo>
                    <a:pt x="5337" y="358"/>
                    <a:pt x="6281" y="715"/>
                    <a:pt x="7001" y="1429"/>
                  </a:cubicBezTo>
                  <a:cubicBezTo>
                    <a:pt x="8370" y="2799"/>
                    <a:pt x="8430" y="4942"/>
                    <a:pt x="7239" y="6382"/>
                  </a:cubicBezTo>
                  <a:cubicBezTo>
                    <a:pt x="7096" y="6561"/>
                    <a:pt x="6930" y="6728"/>
                    <a:pt x="6763" y="6859"/>
                  </a:cubicBezTo>
                  <a:cubicBezTo>
                    <a:pt x="6075" y="7434"/>
                    <a:pt x="5230" y="7723"/>
                    <a:pt x="4386" y="7723"/>
                  </a:cubicBezTo>
                  <a:cubicBezTo>
                    <a:pt x="3448" y="7723"/>
                    <a:pt x="2513" y="7365"/>
                    <a:pt x="1798" y="6644"/>
                  </a:cubicBezTo>
                  <a:cubicBezTo>
                    <a:pt x="357" y="5192"/>
                    <a:pt x="357" y="2870"/>
                    <a:pt x="1798" y="1429"/>
                  </a:cubicBezTo>
                  <a:cubicBezTo>
                    <a:pt x="2512" y="715"/>
                    <a:pt x="3453" y="358"/>
                    <a:pt x="4395" y="358"/>
                  </a:cubicBezTo>
                  <a:close/>
                  <a:moveTo>
                    <a:pt x="8226" y="7228"/>
                  </a:moveTo>
                  <a:cubicBezTo>
                    <a:pt x="8260" y="7228"/>
                    <a:pt x="8293" y="7240"/>
                    <a:pt x="8311" y="7264"/>
                  </a:cubicBezTo>
                  <a:lnTo>
                    <a:pt x="8763" y="7668"/>
                  </a:lnTo>
                  <a:lnTo>
                    <a:pt x="8001" y="8430"/>
                  </a:lnTo>
                  <a:lnTo>
                    <a:pt x="7620" y="7966"/>
                  </a:lnTo>
                  <a:cubicBezTo>
                    <a:pt x="7573" y="7918"/>
                    <a:pt x="7573" y="7835"/>
                    <a:pt x="7620" y="7787"/>
                  </a:cubicBezTo>
                  <a:lnTo>
                    <a:pt x="8132" y="7264"/>
                  </a:lnTo>
                  <a:cubicBezTo>
                    <a:pt x="8156" y="7240"/>
                    <a:pt x="8192" y="7228"/>
                    <a:pt x="8226" y="7228"/>
                  </a:cubicBezTo>
                  <a:close/>
                  <a:moveTo>
                    <a:pt x="9013" y="7871"/>
                  </a:moveTo>
                  <a:lnTo>
                    <a:pt x="10871" y="9514"/>
                  </a:lnTo>
                  <a:cubicBezTo>
                    <a:pt x="11192" y="9800"/>
                    <a:pt x="11204" y="10276"/>
                    <a:pt x="10906" y="10573"/>
                  </a:cubicBezTo>
                  <a:cubicBezTo>
                    <a:pt x="10765" y="10715"/>
                    <a:pt x="10580" y="10784"/>
                    <a:pt x="10396" y="10784"/>
                  </a:cubicBezTo>
                  <a:cubicBezTo>
                    <a:pt x="10193" y="10784"/>
                    <a:pt x="9990" y="10700"/>
                    <a:pt x="9847" y="10538"/>
                  </a:cubicBezTo>
                  <a:lnTo>
                    <a:pt x="8227" y="8668"/>
                  </a:lnTo>
                  <a:lnTo>
                    <a:pt x="9013" y="7871"/>
                  </a:lnTo>
                  <a:close/>
                  <a:moveTo>
                    <a:pt x="4423" y="1"/>
                  </a:moveTo>
                  <a:cubicBezTo>
                    <a:pt x="3396" y="1"/>
                    <a:pt x="2370" y="394"/>
                    <a:pt x="1584" y="1179"/>
                  </a:cubicBezTo>
                  <a:cubicBezTo>
                    <a:pt x="0" y="2775"/>
                    <a:pt x="0" y="5299"/>
                    <a:pt x="1560" y="6883"/>
                  </a:cubicBezTo>
                  <a:cubicBezTo>
                    <a:pt x="2340" y="7663"/>
                    <a:pt x="3364" y="8052"/>
                    <a:pt x="4389" y="8052"/>
                  </a:cubicBezTo>
                  <a:cubicBezTo>
                    <a:pt x="5257" y="8052"/>
                    <a:pt x="6126" y="7773"/>
                    <a:pt x="6846" y="7216"/>
                  </a:cubicBezTo>
                  <a:lnTo>
                    <a:pt x="7323" y="7692"/>
                  </a:lnTo>
                  <a:cubicBezTo>
                    <a:pt x="7239" y="7859"/>
                    <a:pt x="7263" y="8049"/>
                    <a:pt x="7394" y="8180"/>
                  </a:cubicBezTo>
                  <a:lnTo>
                    <a:pt x="9644" y="10752"/>
                  </a:lnTo>
                  <a:cubicBezTo>
                    <a:pt x="9847" y="10986"/>
                    <a:pt x="10133" y="11105"/>
                    <a:pt x="10421" y="11105"/>
                  </a:cubicBezTo>
                  <a:cubicBezTo>
                    <a:pt x="10690" y="11105"/>
                    <a:pt x="10961" y="11001"/>
                    <a:pt x="11168" y="10788"/>
                  </a:cubicBezTo>
                  <a:cubicBezTo>
                    <a:pt x="11609" y="10359"/>
                    <a:pt x="11573" y="9657"/>
                    <a:pt x="11133" y="9264"/>
                  </a:cubicBezTo>
                  <a:lnTo>
                    <a:pt x="8573" y="7014"/>
                  </a:lnTo>
                  <a:cubicBezTo>
                    <a:pt x="8483" y="6939"/>
                    <a:pt x="8369" y="6897"/>
                    <a:pt x="8259" y="6897"/>
                  </a:cubicBezTo>
                  <a:cubicBezTo>
                    <a:pt x="8194" y="6897"/>
                    <a:pt x="8130" y="6911"/>
                    <a:pt x="8073" y="6942"/>
                  </a:cubicBezTo>
                  <a:lnTo>
                    <a:pt x="7596" y="6454"/>
                  </a:lnTo>
                  <a:cubicBezTo>
                    <a:pt x="8811" y="4894"/>
                    <a:pt x="8704" y="2632"/>
                    <a:pt x="7263" y="1179"/>
                  </a:cubicBezTo>
                  <a:cubicBezTo>
                    <a:pt x="6477" y="394"/>
                    <a:pt x="5450" y="1"/>
                    <a:pt x="442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10046;p83">
              <a:extLst>
                <a:ext uri="{FF2B5EF4-FFF2-40B4-BE49-F238E27FC236}">
                  <a16:creationId xmlns:a16="http://schemas.microsoft.com/office/drawing/2014/main" id="{35A51186-FF8C-0B1D-7758-D88128329DE0}"/>
                </a:ext>
              </a:extLst>
            </p:cNvPr>
            <p:cNvSpPr/>
            <p:nvPr/>
          </p:nvSpPr>
          <p:spPr>
            <a:xfrm>
              <a:off x="4098219" y="3850602"/>
              <a:ext cx="101299" cy="195781"/>
            </a:xfrm>
            <a:custGeom>
              <a:avLst/>
              <a:gdLst/>
              <a:ahLst/>
              <a:cxnLst/>
              <a:rect l="l" t="t" r="r" b="b"/>
              <a:pathLst>
                <a:path w="3180" h="6146" extrusionOk="0">
                  <a:moveTo>
                    <a:pt x="194" y="1"/>
                  </a:moveTo>
                  <a:cubicBezTo>
                    <a:pt x="120" y="1"/>
                    <a:pt x="58" y="57"/>
                    <a:pt x="36" y="133"/>
                  </a:cubicBezTo>
                  <a:cubicBezTo>
                    <a:pt x="24" y="228"/>
                    <a:pt x="84" y="300"/>
                    <a:pt x="179" y="312"/>
                  </a:cubicBezTo>
                  <a:cubicBezTo>
                    <a:pt x="775" y="407"/>
                    <a:pt x="1322" y="669"/>
                    <a:pt x="1739" y="1110"/>
                  </a:cubicBezTo>
                  <a:cubicBezTo>
                    <a:pt x="2822" y="2193"/>
                    <a:pt x="2822" y="3967"/>
                    <a:pt x="1739" y="5050"/>
                  </a:cubicBezTo>
                  <a:cubicBezTo>
                    <a:pt x="1286" y="5479"/>
                    <a:pt x="739" y="5765"/>
                    <a:pt x="143" y="5836"/>
                  </a:cubicBezTo>
                  <a:cubicBezTo>
                    <a:pt x="60" y="5848"/>
                    <a:pt x="1" y="5932"/>
                    <a:pt x="13" y="6015"/>
                  </a:cubicBezTo>
                  <a:cubicBezTo>
                    <a:pt x="24" y="6086"/>
                    <a:pt x="84" y="6146"/>
                    <a:pt x="179" y="6146"/>
                  </a:cubicBezTo>
                  <a:lnTo>
                    <a:pt x="203" y="6146"/>
                  </a:lnTo>
                  <a:cubicBezTo>
                    <a:pt x="870" y="6063"/>
                    <a:pt x="1489" y="5753"/>
                    <a:pt x="1977" y="5277"/>
                  </a:cubicBezTo>
                  <a:cubicBezTo>
                    <a:pt x="3180" y="4062"/>
                    <a:pt x="3180" y="2086"/>
                    <a:pt x="1977" y="883"/>
                  </a:cubicBezTo>
                  <a:cubicBezTo>
                    <a:pt x="1501" y="407"/>
                    <a:pt x="894" y="97"/>
                    <a:pt x="215" y="2"/>
                  </a:cubicBezTo>
                  <a:cubicBezTo>
                    <a:pt x="208" y="1"/>
                    <a:pt x="201" y="1"/>
                    <a:pt x="19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10047;p83">
              <a:extLst>
                <a:ext uri="{FF2B5EF4-FFF2-40B4-BE49-F238E27FC236}">
                  <a16:creationId xmlns:a16="http://schemas.microsoft.com/office/drawing/2014/main" id="{2D97B6F9-94CA-E014-0D66-F17BC3EA7AFB}"/>
                </a:ext>
              </a:extLst>
            </p:cNvPr>
            <p:cNvSpPr/>
            <p:nvPr/>
          </p:nvSpPr>
          <p:spPr>
            <a:xfrm>
              <a:off x="3981789" y="3849136"/>
              <a:ext cx="103178" cy="198011"/>
            </a:xfrm>
            <a:custGeom>
              <a:avLst/>
              <a:gdLst/>
              <a:ahLst/>
              <a:cxnLst/>
              <a:rect l="l" t="t" r="r" b="b"/>
              <a:pathLst>
                <a:path w="3239" h="6216" extrusionOk="0">
                  <a:moveTo>
                    <a:pt x="3036" y="1"/>
                  </a:moveTo>
                  <a:cubicBezTo>
                    <a:pt x="2346" y="120"/>
                    <a:pt x="1703" y="441"/>
                    <a:pt x="1215" y="929"/>
                  </a:cubicBezTo>
                  <a:cubicBezTo>
                    <a:pt x="0" y="2132"/>
                    <a:pt x="0" y="4108"/>
                    <a:pt x="1215" y="5323"/>
                  </a:cubicBezTo>
                  <a:cubicBezTo>
                    <a:pt x="1715" y="5823"/>
                    <a:pt x="2346" y="6120"/>
                    <a:pt x="3036" y="6216"/>
                  </a:cubicBezTo>
                  <a:lnTo>
                    <a:pt x="3060" y="6216"/>
                  </a:lnTo>
                  <a:cubicBezTo>
                    <a:pt x="3132" y="6216"/>
                    <a:pt x="3203" y="6156"/>
                    <a:pt x="3215" y="6061"/>
                  </a:cubicBezTo>
                  <a:cubicBezTo>
                    <a:pt x="3239" y="5978"/>
                    <a:pt x="3156" y="5894"/>
                    <a:pt x="3072" y="5882"/>
                  </a:cubicBezTo>
                  <a:cubicBezTo>
                    <a:pt x="2441" y="5811"/>
                    <a:pt x="1882" y="5537"/>
                    <a:pt x="1429" y="5085"/>
                  </a:cubicBezTo>
                  <a:cubicBezTo>
                    <a:pt x="346" y="3989"/>
                    <a:pt x="346" y="2215"/>
                    <a:pt x="1429" y="1132"/>
                  </a:cubicBezTo>
                  <a:cubicBezTo>
                    <a:pt x="1882" y="691"/>
                    <a:pt x="2441" y="405"/>
                    <a:pt x="3072" y="334"/>
                  </a:cubicBezTo>
                  <a:cubicBezTo>
                    <a:pt x="3156" y="322"/>
                    <a:pt x="3215" y="239"/>
                    <a:pt x="3215" y="155"/>
                  </a:cubicBezTo>
                  <a:cubicBezTo>
                    <a:pt x="3203" y="60"/>
                    <a:pt x="3132" y="1"/>
                    <a:pt x="303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8" name="Google Shape;10038;p83">
            <a:extLst>
              <a:ext uri="{FF2B5EF4-FFF2-40B4-BE49-F238E27FC236}">
                <a16:creationId xmlns:a16="http://schemas.microsoft.com/office/drawing/2014/main" id="{77C2E693-D9F4-27B4-9D1D-62204F39B651}"/>
              </a:ext>
            </a:extLst>
          </p:cNvPr>
          <p:cNvGrpSpPr/>
          <p:nvPr/>
        </p:nvGrpSpPr>
        <p:grpSpPr>
          <a:xfrm>
            <a:off x="1617311" y="4215154"/>
            <a:ext cx="836877" cy="830137"/>
            <a:chOff x="3513010" y="3816134"/>
            <a:chExt cx="362223" cy="361108"/>
          </a:xfrm>
          <a:solidFill>
            <a:schemeClr val="bg1"/>
          </a:solidFill>
        </p:grpSpPr>
        <p:sp>
          <p:nvSpPr>
            <p:cNvPr id="209" name="Google Shape;10039;p83">
              <a:extLst>
                <a:ext uri="{FF2B5EF4-FFF2-40B4-BE49-F238E27FC236}">
                  <a16:creationId xmlns:a16="http://schemas.microsoft.com/office/drawing/2014/main" id="{9DD71658-D850-214D-F26C-07BCF6CBAD59}"/>
                </a:ext>
              </a:extLst>
            </p:cNvPr>
            <p:cNvSpPr/>
            <p:nvPr/>
          </p:nvSpPr>
          <p:spPr>
            <a:xfrm>
              <a:off x="3513010" y="3816134"/>
              <a:ext cx="362223" cy="361108"/>
            </a:xfrm>
            <a:custGeom>
              <a:avLst/>
              <a:gdLst/>
              <a:ahLst/>
              <a:cxnLst/>
              <a:rect l="l" t="t" r="r" b="b"/>
              <a:pathLst>
                <a:path w="11371" h="11336" extrusionOk="0">
                  <a:moveTo>
                    <a:pt x="1381" y="346"/>
                  </a:moveTo>
                  <a:cubicBezTo>
                    <a:pt x="1846" y="358"/>
                    <a:pt x="2262" y="715"/>
                    <a:pt x="2358" y="1191"/>
                  </a:cubicBezTo>
                  <a:lnTo>
                    <a:pt x="1881" y="1191"/>
                  </a:lnTo>
                  <a:cubicBezTo>
                    <a:pt x="1786" y="1191"/>
                    <a:pt x="1715" y="1263"/>
                    <a:pt x="1715" y="1358"/>
                  </a:cubicBezTo>
                  <a:cubicBezTo>
                    <a:pt x="1715" y="1727"/>
                    <a:pt x="1417" y="2025"/>
                    <a:pt x="1048" y="2025"/>
                  </a:cubicBezTo>
                  <a:cubicBezTo>
                    <a:pt x="667" y="2025"/>
                    <a:pt x="369" y="1727"/>
                    <a:pt x="369" y="1358"/>
                  </a:cubicBezTo>
                  <a:cubicBezTo>
                    <a:pt x="369" y="798"/>
                    <a:pt x="822" y="346"/>
                    <a:pt x="1381" y="346"/>
                  </a:cubicBezTo>
                  <a:close/>
                  <a:moveTo>
                    <a:pt x="2358" y="1537"/>
                  </a:moveTo>
                  <a:lnTo>
                    <a:pt x="2358" y="2037"/>
                  </a:lnTo>
                  <a:lnTo>
                    <a:pt x="1774" y="2037"/>
                  </a:lnTo>
                  <a:cubicBezTo>
                    <a:pt x="1893" y="1906"/>
                    <a:pt x="1977" y="1727"/>
                    <a:pt x="2012" y="1537"/>
                  </a:cubicBezTo>
                  <a:close/>
                  <a:moveTo>
                    <a:pt x="9109" y="4489"/>
                  </a:moveTo>
                  <a:lnTo>
                    <a:pt x="9109" y="4489"/>
                  </a:lnTo>
                  <a:cubicBezTo>
                    <a:pt x="8739" y="5049"/>
                    <a:pt x="8287" y="5585"/>
                    <a:pt x="7787" y="6085"/>
                  </a:cubicBezTo>
                  <a:cubicBezTo>
                    <a:pt x="7275" y="6597"/>
                    <a:pt x="6739" y="7037"/>
                    <a:pt x="6192" y="7406"/>
                  </a:cubicBezTo>
                  <a:cubicBezTo>
                    <a:pt x="6584" y="6859"/>
                    <a:pt x="7013" y="6323"/>
                    <a:pt x="7513" y="5823"/>
                  </a:cubicBezTo>
                  <a:cubicBezTo>
                    <a:pt x="8025" y="5311"/>
                    <a:pt x="8561" y="4870"/>
                    <a:pt x="9109" y="4489"/>
                  </a:cubicBezTo>
                  <a:close/>
                  <a:moveTo>
                    <a:pt x="4036" y="9359"/>
                  </a:moveTo>
                  <a:cubicBezTo>
                    <a:pt x="4346" y="9359"/>
                    <a:pt x="4620" y="9573"/>
                    <a:pt x="4691" y="9871"/>
                  </a:cubicBezTo>
                  <a:lnTo>
                    <a:pt x="3382" y="9871"/>
                  </a:lnTo>
                  <a:cubicBezTo>
                    <a:pt x="3453" y="9573"/>
                    <a:pt x="3727" y="9359"/>
                    <a:pt x="4036" y="9359"/>
                  </a:cubicBezTo>
                  <a:close/>
                  <a:moveTo>
                    <a:pt x="10359" y="9359"/>
                  </a:moveTo>
                  <a:cubicBezTo>
                    <a:pt x="10728" y="9359"/>
                    <a:pt x="11025" y="9657"/>
                    <a:pt x="11025" y="10026"/>
                  </a:cubicBezTo>
                  <a:cubicBezTo>
                    <a:pt x="11025" y="10597"/>
                    <a:pt x="10585" y="11038"/>
                    <a:pt x="10037" y="11038"/>
                  </a:cubicBezTo>
                  <a:lnTo>
                    <a:pt x="4584" y="11038"/>
                  </a:lnTo>
                  <a:cubicBezTo>
                    <a:pt x="4870" y="10788"/>
                    <a:pt x="5037" y="10431"/>
                    <a:pt x="5037" y="10026"/>
                  </a:cubicBezTo>
                  <a:cubicBezTo>
                    <a:pt x="5037" y="9776"/>
                    <a:pt x="4929" y="9538"/>
                    <a:pt x="4775" y="9359"/>
                  </a:cubicBezTo>
                  <a:close/>
                  <a:moveTo>
                    <a:pt x="1346" y="1"/>
                  </a:moveTo>
                  <a:cubicBezTo>
                    <a:pt x="596" y="1"/>
                    <a:pt x="0" y="596"/>
                    <a:pt x="0" y="1334"/>
                  </a:cubicBezTo>
                  <a:cubicBezTo>
                    <a:pt x="0" y="1906"/>
                    <a:pt x="465" y="2346"/>
                    <a:pt x="1012" y="2346"/>
                  </a:cubicBezTo>
                  <a:lnTo>
                    <a:pt x="2358" y="2346"/>
                  </a:lnTo>
                  <a:lnTo>
                    <a:pt x="2358" y="7514"/>
                  </a:lnTo>
                  <a:cubicBezTo>
                    <a:pt x="2358" y="7609"/>
                    <a:pt x="2429" y="7680"/>
                    <a:pt x="2512" y="7680"/>
                  </a:cubicBezTo>
                  <a:cubicBezTo>
                    <a:pt x="2608" y="7680"/>
                    <a:pt x="2679" y="7609"/>
                    <a:pt x="2679" y="7514"/>
                  </a:cubicBezTo>
                  <a:lnTo>
                    <a:pt x="2679" y="1334"/>
                  </a:lnTo>
                  <a:cubicBezTo>
                    <a:pt x="2679" y="929"/>
                    <a:pt x="2501" y="572"/>
                    <a:pt x="2239" y="322"/>
                  </a:cubicBezTo>
                  <a:lnTo>
                    <a:pt x="7680" y="322"/>
                  </a:lnTo>
                  <a:cubicBezTo>
                    <a:pt x="8227" y="322"/>
                    <a:pt x="8680" y="775"/>
                    <a:pt x="8680" y="1334"/>
                  </a:cubicBezTo>
                  <a:lnTo>
                    <a:pt x="8680" y="2870"/>
                  </a:lnTo>
                  <a:cubicBezTo>
                    <a:pt x="8192" y="3108"/>
                    <a:pt x="7739" y="3430"/>
                    <a:pt x="7358" y="3811"/>
                  </a:cubicBezTo>
                  <a:cubicBezTo>
                    <a:pt x="6549" y="4608"/>
                    <a:pt x="6537" y="5192"/>
                    <a:pt x="6525" y="6144"/>
                  </a:cubicBezTo>
                  <a:lnTo>
                    <a:pt x="6525" y="6394"/>
                  </a:lnTo>
                  <a:cubicBezTo>
                    <a:pt x="6132" y="6859"/>
                    <a:pt x="5811" y="7347"/>
                    <a:pt x="5513" y="7847"/>
                  </a:cubicBezTo>
                  <a:cubicBezTo>
                    <a:pt x="5465" y="7907"/>
                    <a:pt x="5477" y="7990"/>
                    <a:pt x="5537" y="8049"/>
                  </a:cubicBezTo>
                  <a:cubicBezTo>
                    <a:pt x="5572" y="8085"/>
                    <a:pt x="5608" y="8097"/>
                    <a:pt x="5656" y="8097"/>
                  </a:cubicBezTo>
                  <a:cubicBezTo>
                    <a:pt x="5691" y="8097"/>
                    <a:pt x="5715" y="8097"/>
                    <a:pt x="5751" y="8061"/>
                  </a:cubicBezTo>
                  <a:cubicBezTo>
                    <a:pt x="6251" y="7776"/>
                    <a:pt x="6727" y="7442"/>
                    <a:pt x="7192" y="7049"/>
                  </a:cubicBezTo>
                  <a:lnTo>
                    <a:pt x="7442" y="7049"/>
                  </a:lnTo>
                  <a:cubicBezTo>
                    <a:pt x="7930" y="7037"/>
                    <a:pt x="8323" y="7037"/>
                    <a:pt x="8692" y="6918"/>
                  </a:cubicBezTo>
                  <a:lnTo>
                    <a:pt x="8692" y="9002"/>
                  </a:lnTo>
                  <a:lnTo>
                    <a:pt x="4036" y="9002"/>
                  </a:lnTo>
                  <a:cubicBezTo>
                    <a:pt x="3465" y="9002"/>
                    <a:pt x="3024" y="9466"/>
                    <a:pt x="3024" y="10014"/>
                  </a:cubicBezTo>
                  <a:cubicBezTo>
                    <a:pt x="3024" y="10097"/>
                    <a:pt x="3096" y="10181"/>
                    <a:pt x="3191" y="10181"/>
                  </a:cubicBezTo>
                  <a:lnTo>
                    <a:pt x="4691" y="10181"/>
                  </a:lnTo>
                  <a:cubicBezTo>
                    <a:pt x="4620" y="10657"/>
                    <a:pt x="4203" y="11014"/>
                    <a:pt x="3691" y="11014"/>
                  </a:cubicBezTo>
                  <a:cubicBezTo>
                    <a:pt x="3144" y="11014"/>
                    <a:pt x="2679" y="10562"/>
                    <a:pt x="2679" y="10002"/>
                  </a:cubicBezTo>
                  <a:lnTo>
                    <a:pt x="2679" y="8168"/>
                  </a:lnTo>
                  <a:cubicBezTo>
                    <a:pt x="2679" y="8085"/>
                    <a:pt x="2608" y="8002"/>
                    <a:pt x="2512" y="8002"/>
                  </a:cubicBezTo>
                  <a:cubicBezTo>
                    <a:pt x="2429" y="8002"/>
                    <a:pt x="2358" y="8085"/>
                    <a:pt x="2358" y="8168"/>
                  </a:cubicBezTo>
                  <a:lnTo>
                    <a:pt x="2358" y="10002"/>
                  </a:lnTo>
                  <a:cubicBezTo>
                    <a:pt x="2358" y="10740"/>
                    <a:pt x="2953" y="11335"/>
                    <a:pt x="3691" y="11335"/>
                  </a:cubicBezTo>
                  <a:lnTo>
                    <a:pt x="10013" y="11335"/>
                  </a:lnTo>
                  <a:cubicBezTo>
                    <a:pt x="10764" y="11335"/>
                    <a:pt x="11359" y="10740"/>
                    <a:pt x="11359" y="10002"/>
                  </a:cubicBezTo>
                  <a:cubicBezTo>
                    <a:pt x="11371" y="9478"/>
                    <a:pt x="10930" y="9038"/>
                    <a:pt x="10359" y="9038"/>
                  </a:cubicBezTo>
                  <a:lnTo>
                    <a:pt x="9025" y="9038"/>
                  </a:lnTo>
                  <a:lnTo>
                    <a:pt x="9025" y="6811"/>
                  </a:lnTo>
                  <a:cubicBezTo>
                    <a:pt x="9263" y="6692"/>
                    <a:pt x="9513" y="6513"/>
                    <a:pt x="9775" y="6252"/>
                  </a:cubicBezTo>
                  <a:cubicBezTo>
                    <a:pt x="10013" y="6013"/>
                    <a:pt x="10228" y="5763"/>
                    <a:pt x="10406" y="5478"/>
                  </a:cubicBezTo>
                  <a:cubicBezTo>
                    <a:pt x="10430" y="5430"/>
                    <a:pt x="10430" y="5370"/>
                    <a:pt x="10418" y="5311"/>
                  </a:cubicBezTo>
                  <a:cubicBezTo>
                    <a:pt x="10394" y="5251"/>
                    <a:pt x="10347" y="5228"/>
                    <a:pt x="10299" y="5204"/>
                  </a:cubicBezTo>
                  <a:lnTo>
                    <a:pt x="9894" y="5132"/>
                  </a:lnTo>
                  <a:cubicBezTo>
                    <a:pt x="10728" y="4489"/>
                    <a:pt x="11264" y="3525"/>
                    <a:pt x="11323" y="2465"/>
                  </a:cubicBezTo>
                  <a:lnTo>
                    <a:pt x="11323" y="2453"/>
                  </a:lnTo>
                  <a:cubicBezTo>
                    <a:pt x="11323" y="2406"/>
                    <a:pt x="11311" y="2358"/>
                    <a:pt x="11287" y="2322"/>
                  </a:cubicBezTo>
                  <a:cubicBezTo>
                    <a:pt x="11252" y="2287"/>
                    <a:pt x="11204" y="2275"/>
                    <a:pt x="11145" y="2275"/>
                  </a:cubicBezTo>
                  <a:cubicBezTo>
                    <a:pt x="10764" y="2311"/>
                    <a:pt x="10394" y="2346"/>
                    <a:pt x="10037" y="2430"/>
                  </a:cubicBezTo>
                  <a:cubicBezTo>
                    <a:pt x="9942" y="2442"/>
                    <a:pt x="9882" y="2525"/>
                    <a:pt x="9894" y="2620"/>
                  </a:cubicBezTo>
                  <a:cubicBezTo>
                    <a:pt x="9916" y="2696"/>
                    <a:pt x="9988" y="2753"/>
                    <a:pt x="10073" y="2753"/>
                  </a:cubicBezTo>
                  <a:cubicBezTo>
                    <a:pt x="10080" y="2753"/>
                    <a:pt x="10089" y="2752"/>
                    <a:pt x="10097" y="2751"/>
                  </a:cubicBezTo>
                  <a:cubicBezTo>
                    <a:pt x="10371" y="2692"/>
                    <a:pt x="10656" y="2644"/>
                    <a:pt x="10966" y="2620"/>
                  </a:cubicBezTo>
                  <a:lnTo>
                    <a:pt x="10966" y="2620"/>
                  </a:lnTo>
                  <a:cubicBezTo>
                    <a:pt x="10847" y="3632"/>
                    <a:pt x="10275" y="4537"/>
                    <a:pt x="9382" y="5073"/>
                  </a:cubicBezTo>
                  <a:lnTo>
                    <a:pt x="9359" y="5085"/>
                  </a:lnTo>
                  <a:cubicBezTo>
                    <a:pt x="9299" y="5120"/>
                    <a:pt x="9275" y="5192"/>
                    <a:pt x="9287" y="5263"/>
                  </a:cubicBezTo>
                  <a:cubicBezTo>
                    <a:pt x="9299" y="5347"/>
                    <a:pt x="9359" y="5382"/>
                    <a:pt x="9418" y="5406"/>
                  </a:cubicBezTo>
                  <a:lnTo>
                    <a:pt x="9978" y="5490"/>
                  </a:lnTo>
                  <a:cubicBezTo>
                    <a:pt x="9835" y="5668"/>
                    <a:pt x="9692" y="5847"/>
                    <a:pt x="9525" y="6002"/>
                  </a:cubicBezTo>
                  <a:cubicBezTo>
                    <a:pt x="8870" y="6656"/>
                    <a:pt x="8406" y="6716"/>
                    <a:pt x="7573" y="6728"/>
                  </a:cubicBezTo>
                  <a:cubicBezTo>
                    <a:pt x="7727" y="6597"/>
                    <a:pt x="7870" y="6454"/>
                    <a:pt x="8013" y="6311"/>
                  </a:cubicBezTo>
                  <a:cubicBezTo>
                    <a:pt x="8728" y="5597"/>
                    <a:pt x="9299" y="4835"/>
                    <a:pt x="9775" y="4037"/>
                  </a:cubicBezTo>
                  <a:cubicBezTo>
                    <a:pt x="9823" y="3977"/>
                    <a:pt x="9811" y="3882"/>
                    <a:pt x="9751" y="3823"/>
                  </a:cubicBezTo>
                  <a:cubicBezTo>
                    <a:pt x="9718" y="3789"/>
                    <a:pt x="9681" y="3774"/>
                    <a:pt x="9639" y="3774"/>
                  </a:cubicBezTo>
                  <a:cubicBezTo>
                    <a:pt x="9608" y="3774"/>
                    <a:pt x="9574" y="3783"/>
                    <a:pt x="9537" y="3799"/>
                  </a:cubicBezTo>
                  <a:cubicBezTo>
                    <a:pt x="8739" y="4251"/>
                    <a:pt x="7966" y="4847"/>
                    <a:pt x="7263" y="5561"/>
                  </a:cubicBezTo>
                  <a:cubicBezTo>
                    <a:pt x="7120" y="5716"/>
                    <a:pt x="6977" y="5847"/>
                    <a:pt x="6846" y="6002"/>
                  </a:cubicBezTo>
                  <a:cubicBezTo>
                    <a:pt x="6882" y="5168"/>
                    <a:pt x="6918" y="4704"/>
                    <a:pt x="7573" y="4049"/>
                  </a:cubicBezTo>
                  <a:cubicBezTo>
                    <a:pt x="8085" y="3537"/>
                    <a:pt x="8728" y="3156"/>
                    <a:pt x="9454" y="2906"/>
                  </a:cubicBezTo>
                  <a:cubicBezTo>
                    <a:pt x="9537" y="2870"/>
                    <a:pt x="9585" y="2787"/>
                    <a:pt x="9561" y="2692"/>
                  </a:cubicBezTo>
                  <a:cubicBezTo>
                    <a:pt x="9531" y="2623"/>
                    <a:pt x="9470" y="2578"/>
                    <a:pt x="9395" y="2578"/>
                  </a:cubicBezTo>
                  <a:cubicBezTo>
                    <a:pt x="9379" y="2578"/>
                    <a:pt x="9363" y="2580"/>
                    <a:pt x="9347" y="2584"/>
                  </a:cubicBezTo>
                  <a:cubicBezTo>
                    <a:pt x="9228" y="2632"/>
                    <a:pt x="9109" y="2680"/>
                    <a:pt x="9001" y="2715"/>
                  </a:cubicBezTo>
                  <a:lnTo>
                    <a:pt x="9001" y="1334"/>
                  </a:lnTo>
                  <a:cubicBezTo>
                    <a:pt x="9001" y="596"/>
                    <a:pt x="8406" y="1"/>
                    <a:pt x="766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10040;p83">
              <a:extLst>
                <a:ext uri="{FF2B5EF4-FFF2-40B4-BE49-F238E27FC236}">
                  <a16:creationId xmlns:a16="http://schemas.microsoft.com/office/drawing/2014/main" id="{6DE29FFA-930B-76D1-F12F-96D489F2AD34}"/>
                </a:ext>
              </a:extLst>
            </p:cNvPr>
            <p:cNvSpPr/>
            <p:nvPr/>
          </p:nvSpPr>
          <p:spPr>
            <a:xfrm>
              <a:off x="3618450" y="3879112"/>
              <a:ext cx="157045" cy="24688"/>
            </a:xfrm>
            <a:custGeom>
              <a:avLst/>
              <a:gdLst/>
              <a:ahLst/>
              <a:cxnLst/>
              <a:rect l="l" t="t" r="r" b="b"/>
              <a:pathLst>
                <a:path w="4930" h="775" extrusionOk="0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34"/>
                    <a:pt x="155" y="334"/>
                  </a:cubicBezTo>
                  <a:cubicBezTo>
                    <a:pt x="322" y="334"/>
                    <a:pt x="381" y="405"/>
                    <a:pt x="500" y="512"/>
                  </a:cubicBezTo>
                  <a:cubicBezTo>
                    <a:pt x="619" y="631"/>
                    <a:pt x="786" y="774"/>
                    <a:pt x="1084" y="774"/>
                  </a:cubicBezTo>
                  <a:cubicBezTo>
                    <a:pt x="1381" y="774"/>
                    <a:pt x="1524" y="631"/>
                    <a:pt x="1667" y="512"/>
                  </a:cubicBezTo>
                  <a:cubicBezTo>
                    <a:pt x="1762" y="405"/>
                    <a:pt x="1846" y="334"/>
                    <a:pt x="2000" y="334"/>
                  </a:cubicBezTo>
                  <a:cubicBezTo>
                    <a:pt x="2167" y="334"/>
                    <a:pt x="2227" y="405"/>
                    <a:pt x="2346" y="512"/>
                  </a:cubicBezTo>
                  <a:cubicBezTo>
                    <a:pt x="2465" y="631"/>
                    <a:pt x="2631" y="774"/>
                    <a:pt x="2929" y="774"/>
                  </a:cubicBezTo>
                  <a:cubicBezTo>
                    <a:pt x="3227" y="774"/>
                    <a:pt x="3370" y="631"/>
                    <a:pt x="3501" y="512"/>
                  </a:cubicBezTo>
                  <a:cubicBezTo>
                    <a:pt x="3608" y="405"/>
                    <a:pt x="3679" y="334"/>
                    <a:pt x="3846" y="334"/>
                  </a:cubicBezTo>
                  <a:cubicBezTo>
                    <a:pt x="4013" y="334"/>
                    <a:pt x="4072" y="405"/>
                    <a:pt x="4191" y="512"/>
                  </a:cubicBezTo>
                  <a:cubicBezTo>
                    <a:pt x="4310" y="631"/>
                    <a:pt x="4477" y="774"/>
                    <a:pt x="4775" y="774"/>
                  </a:cubicBezTo>
                  <a:cubicBezTo>
                    <a:pt x="4858" y="774"/>
                    <a:pt x="4929" y="703"/>
                    <a:pt x="4929" y="607"/>
                  </a:cubicBezTo>
                  <a:cubicBezTo>
                    <a:pt x="4929" y="524"/>
                    <a:pt x="4858" y="453"/>
                    <a:pt x="4775" y="453"/>
                  </a:cubicBezTo>
                  <a:cubicBezTo>
                    <a:pt x="4608" y="453"/>
                    <a:pt x="4548" y="369"/>
                    <a:pt x="4429" y="274"/>
                  </a:cubicBezTo>
                  <a:cubicBezTo>
                    <a:pt x="4310" y="155"/>
                    <a:pt x="4144" y="0"/>
                    <a:pt x="3846" y="0"/>
                  </a:cubicBezTo>
                  <a:cubicBezTo>
                    <a:pt x="3548" y="0"/>
                    <a:pt x="3405" y="155"/>
                    <a:pt x="3263" y="274"/>
                  </a:cubicBezTo>
                  <a:cubicBezTo>
                    <a:pt x="3167" y="369"/>
                    <a:pt x="3084" y="453"/>
                    <a:pt x="2929" y="453"/>
                  </a:cubicBezTo>
                  <a:cubicBezTo>
                    <a:pt x="2762" y="453"/>
                    <a:pt x="2703" y="369"/>
                    <a:pt x="2584" y="274"/>
                  </a:cubicBezTo>
                  <a:cubicBezTo>
                    <a:pt x="2465" y="155"/>
                    <a:pt x="2298" y="0"/>
                    <a:pt x="2000" y="0"/>
                  </a:cubicBezTo>
                  <a:cubicBezTo>
                    <a:pt x="1703" y="0"/>
                    <a:pt x="1560" y="155"/>
                    <a:pt x="1417" y="274"/>
                  </a:cubicBezTo>
                  <a:cubicBezTo>
                    <a:pt x="1322" y="369"/>
                    <a:pt x="1238" y="453"/>
                    <a:pt x="1084" y="453"/>
                  </a:cubicBezTo>
                  <a:cubicBezTo>
                    <a:pt x="917" y="453"/>
                    <a:pt x="857" y="369"/>
                    <a:pt x="738" y="274"/>
                  </a:cubicBezTo>
                  <a:cubicBezTo>
                    <a:pt x="619" y="155"/>
                    <a:pt x="453" y="0"/>
                    <a:pt x="15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10041;p83">
              <a:extLst>
                <a:ext uri="{FF2B5EF4-FFF2-40B4-BE49-F238E27FC236}">
                  <a16:creationId xmlns:a16="http://schemas.microsoft.com/office/drawing/2014/main" id="{148F57AC-B3E3-B766-DB4F-C75E683FCB37}"/>
                </a:ext>
              </a:extLst>
            </p:cNvPr>
            <p:cNvSpPr/>
            <p:nvPr/>
          </p:nvSpPr>
          <p:spPr>
            <a:xfrm>
              <a:off x="3618450" y="3921192"/>
              <a:ext cx="127834" cy="24688"/>
            </a:xfrm>
            <a:custGeom>
              <a:avLst/>
              <a:gdLst/>
              <a:ahLst/>
              <a:cxnLst/>
              <a:rect l="l" t="t" r="r" b="b"/>
              <a:pathLst>
                <a:path w="4013" h="775" extrusionOk="0">
                  <a:moveTo>
                    <a:pt x="155" y="1"/>
                  </a:moveTo>
                  <a:cubicBezTo>
                    <a:pt x="72" y="1"/>
                    <a:pt x="0" y="84"/>
                    <a:pt x="0" y="167"/>
                  </a:cubicBezTo>
                  <a:cubicBezTo>
                    <a:pt x="0" y="263"/>
                    <a:pt x="72" y="334"/>
                    <a:pt x="155" y="334"/>
                  </a:cubicBezTo>
                  <a:cubicBezTo>
                    <a:pt x="322" y="334"/>
                    <a:pt x="381" y="406"/>
                    <a:pt x="500" y="513"/>
                  </a:cubicBezTo>
                  <a:cubicBezTo>
                    <a:pt x="619" y="632"/>
                    <a:pt x="786" y="775"/>
                    <a:pt x="1084" y="775"/>
                  </a:cubicBezTo>
                  <a:cubicBezTo>
                    <a:pt x="1381" y="775"/>
                    <a:pt x="1524" y="632"/>
                    <a:pt x="1667" y="513"/>
                  </a:cubicBezTo>
                  <a:cubicBezTo>
                    <a:pt x="1762" y="406"/>
                    <a:pt x="1846" y="334"/>
                    <a:pt x="2000" y="334"/>
                  </a:cubicBezTo>
                  <a:cubicBezTo>
                    <a:pt x="2167" y="334"/>
                    <a:pt x="2227" y="406"/>
                    <a:pt x="2346" y="513"/>
                  </a:cubicBezTo>
                  <a:cubicBezTo>
                    <a:pt x="2465" y="632"/>
                    <a:pt x="2631" y="775"/>
                    <a:pt x="2929" y="775"/>
                  </a:cubicBezTo>
                  <a:cubicBezTo>
                    <a:pt x="3227" y="775"/>
                    <a:pt x="3370" y="632"/>
                    <a:pt x="3501" y="513"/>
                  </a:cubicBezTo>
                  <a:cubicBezTo>
                    <a:pt x="3608" y="406"/>
                    <a:pt x="3679" y="334"/>
                    <a:pt x="3846" y="334"/>
                  </a:cubicBezTo>
                  <a:cubicBezTo>
                    <a:pt x="3941" y="334"/>
                    <a:pt x="4013" y="263"/>
                    <a:pt x="4013" y="167"/>
                  </a:cubicBezTo>
                  <a:cubicBezTo>
                    <a:pt x="4013" y="84"/>
                    <a:pt x="3941" y="1"/>
                    <a:pt x="3846" y="1"/>
                  </a:cubicBezTo>
                  <a:cubicBezTo>
                    <a:pt x="3548" y="1"/>
                    <a:pt x="3405" y="156"/>
                    <a:pt x="3263" y="275"/>
                  </a:cubicBezTo>
                  <a:cubicBezTo>
                    <a:pt x="3167" y="382"/>
                    <a:pt x="3084" y="453"/>
                    <a:pt x="2929" y="453"/>
                  </a:cubicBezTo>
                  <a:cubicBezTo>
                    <a:pt x="2762" y="453"/>
                    <a:pt x="2703" y="382"/>
                    <a:pt x="2584" y="275"/>
                  </a:cubicBezTo>
                  <a:cubicBezTo>
                    <a:pt x="2465" y="156"/>
                    <a:pt x="2298" y="1"/>
                    <a:pt x="2000" y="1"/>
                  </a:cubicBezTo>
                  <a:cubicBezTo>
                    <a:pt x="1703" y="1"/>
                    <a:pt x="1560" y="156"/>
                    <a:pt x="1417" y="275"/>
                  </a:cubicBezTo>
                  <a:cubicBezTo>
                    <a:pt x="1322" y="382"/>
                    <a:pt x="1238" y="453"/>
                    <a:pt x="1084" y="453"/>
                  </a:cubicBezTo>
                  <a:cubicBezTo>
                    <a:pt x="917" y="453"/>
                    <a:pt x="857" y="382"/>
                    <a:pt x="738" y="275"/>
                  </a:cubicBezTo>
                  <a:cubicBezTo>
                    <a:pt x="619" y="156"/>
                    <a:pt x="453" y="1"/>
                    <a:pt x="15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10042;p83">
              <a:extLst>
                <a:ext uri="{FF2B5EF4-FFF2-40B4-BE49-F238E27FC236}">
                  <a16:creationId xmlns:a16="http://schemas.microsoft.com/office/drawing/2014/main" id="{FD8C919B-2257-5AE9-362E-F986CD18419F}"/>
                </a:ext>
              </a:extLst>
            </p:cNvPr>
            <p:cNvSpPr/>
            <p:nvPr/>
          </p:nvSpPr>
          <p:spPr>
            <a:xfrm>
              <a:off x="3617304" y="3962922"/>
              <a:ext cx="98655" cy="24688"/>
            </a:xfrm>
            <a:custGeom>
              <a:avLst/>
              <a:gdLst/>
              <a:ahLst/>
              <a:cxnLst/>
              <a:rect l="l" t="t" r="r" b="b"/>
              <a:pathLst>
                <a:path w="3097" h="775" extrusionOk="0">
                  <a:moveTo>
                    <a:pt x="167" y="0"/>
                  </a:moveTo>
                  <a:cubicBezTo>
                    <a:pt x="72" y="0"/>
                    <a:pt x="0" y="84"/>
                    <a:pt x="0" y="167"/>
                  </a:cubicBezTo>
                  <a:cubicBezTo>
                    <a:pt x="0" y="262"/>
                    <a:pt x="72" y="334"/>
                    <a:pt x="167" y="334"/>
                  </a:cubicBezTo>
                  <a:cubicBezTo>
                    <a:pt x="334" y="334"/>
                    <a:pt x="393" y="405"/>
                    <a:pt x="512" y="512"/>
                  </a:cubicBezTo>
                  <a:cubicBezTo>
                    <a:pt x="632" y="632"/>
                    <a:pt x="786" y="774"/>
                    <a:pt x="1084" y="774"/>
                  </a:cubicBezTo>
                  <a:cubicBezTo>
                    <a:pt x="1382" y="774"/>
                    <a:pt x="1536" y="632"/>
                    <a:pt x="1667" y="512"/>
                  </a:cubicBezTo>
                  <a:cubicBezTo>
                    <a:pt x="1775" y="405"/>
                    <a:pt x="1846" y="334"/>
                    <a:pt x="2013" y="334"/>
                  </a:cubicBezTo>
                  <a:cubicBezTo>
                    <a:pt x="2179" y="334"/>
                    <a:pt x="2239" y="405"/>
                    <a:pt x="2358" y="512"/>
                  </a:cubicBezTo>
                  <a:cubicBezTo>
                    <a:pt x="2477" y="632"/>
                    <a:pt x="2632" y="774"/>
                    <a:pt x="2929" y="774"/>
                  </a:cubicBezTo>
                  <a:cubicBezTo>
                    <a:pt x="3025" y="774"/>
                    <a:pt x="3096" y="703"/>
                    <a:pt x="3096" y="620"/>
                  </a:cubicBezTo>
                  <a:cubicBezTo>
                    <a:pt x="3096" y="524"/>
                    <a:pt x="3025" y="453"/>
                    <a:pt x="2929" y="453"/>
                  </a:cubicBezTo>
                  <a:cubicBezTo>
                    <a:pt x="2775" y="441"/>
                    <a:pt x="2691" y="381"/>
                    <a:pt x="2596" y="274"/>
                  </a:cubicBezTo>
                  <a:cubicBezTo>
                    <a:pt x="2477" y="155"/>
                    <a:pt x="2310" y="0"/>
                    <a:pt x="2013" y="0"/>
                  </a:cubicBezTo>
                  <a:cubicBezTo>
                    <a:pt x="1715" y="0"/>
                    <a:pt x="1560" y="155"/>
                    <a:pt x="1429" y="274"/>
                  </a:cubicBezTo>
                  <a:cubicBezTo>
                    <a:pt x="1322" y="381"/>
                    <a:pt x="1251" y="453"/>
                    <a:pt x="1084" y="453"/>
                  </a:cubicBezTo>
                  <a:cubicBezTo>
                    <a:pt x="929" y="453"/>
                    <a:pt x="870" y="381"/>
                    <a:pt x="751" y="274"/>
                  </a:cubicBezTo>
                  <a:cubicBezTo>
                    <a:pt x="632" y="155"/>
                    <a:pt x="465" y="0"/>
                    <a:pt x="1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3" name="Google Shape;281;p42">
            <a:extLst>
              <a:ext uri="{FF2B5EF4-FFF2-40B4-BE49-F238E27FC236}">
                <a16:creationId xmlns:a16="http://schemas.microsoft.com/office/drawing/2014/main" id="{165A14C4-E065-C747-F8B5-3BB0974D9C37}"/>
              </a:ext>
            </a:extLst>
          </p:cNvPr>
          <p:cNvSpPr txBox="1">
            <a:spLocks/>
          </p:cNvSpPr>
          <p:nvPr/>
        </p:nvSpPr>
        <p:spPr>
          <a:xfrm>
            <a:off x="2922392" y="2544859"/>
            <a:ext cx="1676765" cy="6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sr-Cyrl-RS" dirty="0">
                <a:solidFill>
                  <a:schemeClr val="bg1"/>
                </a:solidFill>
              </a:rPr>
              <a:t>Лака претрага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14" name="Google Shape;281;p42">
            <a:extLst>
              <a:ext uri="{FF2B5EF4-FFF2-40B4-BE49-F238E27FC236}">
                <a16:creationId xmlns:a16="http://schemas.microsoft.com/office/drawing/2014/main" id="{954FD8F3-7047-5D95-EAF7-148DC77A3B5E}"/>
              </a:ext>
            </a:extLst>
          </p:cNvPr>
          <p:cNvSpPr txBox="1">
            <a:spLocks/>
          </p:cNvSpPr>
          <p:nvPr/>
        </p:nvSpPr>
        <p:spPr>
          <a:xfrm>
            <a:off x="2922391" y="4279353"/>
            <a:ext cx="1676765" cy="6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sr-Cyrl-RS" dirty="0">
                <a:solidFill>
                  <a:schemeClr val="bg1"/>
                </a:solidFill>
              </a:rPr>
              <a:t>Преглед историје цена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15" name="Google Shape;278;p42">
            <a:extLst>
              <a:ext uri="{FF2B5EF4-FFF2-40B4-BE49-F238E27FC236}">
                <a16:creationId xmlns:a16="http://schemas.microsoft.com/office/drawing/2014/main" id="{EEC919F9-34F6-08B9-6031-9EC6C85C0ACD}"/>
              </a:ext>
            </a:extLst>
          </p:cNvPr>
          <p:cNvSpPr txBox="1">
            <a:spLocks/>
          </p:cNvSpPr>
          <p:nvPr/>
        </p:nvSpPr>
        <p:spPr>
          <a:xfrm>
            <a:off x="4869191" y="2402487"/>
            <a:ext cx="6142967" cy="94474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sr-Cyrl-RS" sz="1800" dirty="0">
                <a:solidFill>
                  <a:schemeClr val="bg1"/>
                </a:solidFill>
              </a:rPr>
              <a:t>Корисници имају могућност претраге производа по категорији или имену производа</a:t>
            </a:r>
            <a:r>
              <a:rPr lang="en-US" sz="1800" dirty="0">
                <a:solidFill>
                  <a:schemeClr val="bg1"/>
                </a:solidFill>
              </a:rPr>
              <a:t>.</a:t>
            </a:r>
            <a:r>
              <a:rPr lang="sr-Cyrl-RS" sz="1800" dirty="0">
                <a:solidFill>
                  <a:schemeClr val="bg1"/>
                </a:solidFill>
              </a:rPr>
              <a:t> 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216" name="Google Shape;278;p42">
            <a:extLst>
              <a:ext uri="{FF2B5EF4-FFF2-40B4-BE49-F238E27FC236}">
                <a16:creationId xmlns:a16="http://schemas.microsoft.com/office/drawing/2014/main" id="{1E0F09A2-9B46-D960-9CAD-979EDE8A54D1}"/>
              </a:ext>
            </a:extLst>
          </p:cNvPr>
          <p:cNvSpPr txBox="1">
            <a:spLocks/>
          </p:cNvSpPr>
          <p:nvPr/>
        </p:nvSpPr>
        <p:spPr>
          <a:xfrm>
            <a:off x="4869191" y="4157850"/>
            <a:ext cx="6142967" cy="94474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sr-Cyrl-RS" sz="1800" dirty="0">
                <a:solidFill>
                  <a:schemeClr val="bg1"/>
                </a:solidFill>
              </a:rPr>
              <a:t>Свака промена цене за појединачне производе се чува и приказује помоћу графика на страници производа. </a:t>
            </a:r>
            <a:endParaRPr lang="en-US" sz="1800" dirty="0">
              <a:solidFill>
                <a:schemeClr val="bg1"/>
              </a:solidFill>
            </a:endParaRPr>
          </a:p>
        </p:txBody>
      </p:sp>
      <p:pic>
        <p:nvPicPr>
          <p:cNvPr id="217" name="Picture 216" descr="A screenshot of a computer&#10;&#10;Description automatically generated">
            <a:extLst>
              <a:ext uri="{FF2B5EF4-FFF2-40B4-BE49-F238E27FC236}">
                <a16:creationId xmlns:a16="http://schemas.microsoft.com/office/drawing/2014/main" id="{2E610F08-62E5-90F5-C081-6D82E2516D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2414" y="8090845"/>
            <a:ext cx="7816520" cy="6165006"/>
          </a:xfrm>
          <a:prstGeom prst="rect">
            <a:avLst/>
          </a:prstGeom>
        </p:spPr>
      </p:pic>
      <p:sp>
        <p:nvSpPr>
          <p:cNvPr id="218" name="Google Shape;277;p42">
            <a:extLst>
              <a:ext uri="{FF2B5EF4-FFF2-40B4-BE49-F238E27FC236}">
                <a16:creationId xmlns:a16="http://schemas.microsoft.com/office/drawing/2014/main" id="{EDA939A2-0C34-7531-BE59-C64EF9795AB1}"/>
              </a:ext>
            </a:extLst>
          </p:cNvPr>
          <p:cNvSpPr txBox="1">
            <a:spLocks/>
          </p:cNvSpPr>
          <p:nvPr/>
        </p:nvSpPr>
        <p:spPr>
          <a:xfrm>
            <a:off x="-8459652" y="2563474"/>
            <a:ext cx="3576408" cy="1346828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pPr algn="ctr"/>
            <a:r>
              <a:rPr lang="sr-Cyrl-RS" dirty="0">
                <a:solidFill>
                  <a:schemeClr val="bg1"/>
                </a:solidFill>
                <a:latin typeface="Constantia" panose="02030602050306030303" pitchFamily="18" charset="0"/>
              </a:rPr>
              <a:t>Почетна страна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92EF0CC7-F190-4596-BF9D-67854DA1FF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5123" y="359508"/>
            <a:ext cx="7783527" cy="6138984"/>
          </a:xfrm>
          <a:prstGeom prst="rect">
            <a:avLst/>
          </a:prstGeom>
        </p:spPr>
      </p:pic>
      <p:sp>
        <p:nvSpPr>
          <p:cNvPr id="3" name="Google Shape;277;p42">
            <a:extLst>
              <a:ext uri="{FF2B5EF4-FFF2-40B4-BE49-F238E27FC236}">
                <a16:creationId xmlns:a16="http://schemas.microsoft.com/office/drawing/2014/main" id="{406FF3C5-D7E4-0948-5FE0-68BDDBE325C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27899" y="-6728709"/>
            <a:ext cx="67362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algn="ctr"/>
            <a:r>
              <a:rPr lang="sr-Cyrl-RS" sz="4400" dirty="0">
                <a:solidFill>
                  <a:schemeClr val="bg1"/>
                </a:solidFill>
                <a:latin typeface="Constantia" panose="02030602050306030303" pitchFamily="18" charset="0"/>
              </a:rPr>
              <a:t>Функционалности апликације</a:t>
            </a:r>
          </a:p>
        </p:txBody>
      </p:sp>
      <p:cxnSp>
        <p:nvCxnSpPr>
          <p:cNvPr id="4" name="Google Shape;284;p42">
            <a:extLst>
              <a:ext uri="{FF2B5EF4-FFF2-40B4-BE49-F238E27FC236}">
                <a16:creationId xmlns:a16="http://schemas.microsoft.com/office/drawing/2014/main" id="{A1EF721C-C78E-9FCF-35F2-41878983E3A8}"/>
              </a:ext>
            </a:extLst>
          </p:cNvPr>
          <p:cNvCxnSpPr>
            <a:cxnSpLocks/>
          </p:cNvCxnSpPr>
          <p:nvPr/>
        </p:nvCxnSpPr>
        <p:spPr>
          <a:xfrm>
            <a:off x="2652357" y="-4771953"/>
            <a:ext cx="1" cy="781204"/>
          </a:xfrm>
          <a:prstGeom prst="straightConnector1">
            <a:avLst/>
          </a:prstGeom>
          <a:noFill/>
          <a:ln w="9525" cap="flat" cmpd="sng">
            <a:solidFill>
              <a:schemeClr val="bg1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5" name="Google Shape;285;p42">
            <a:extLst>
              <a:ext uri="{FF2B5EF4-FFF2-40B4-BE49-F238E27FC236}">
                <a16:creationId xmlns:a16="http://schemas.microsoft.com/office/drawing/2014/main" id="{EF534C5E-9446-5002-F846-A2F244801DC0}"/>
              </a:ext>
            </a:extLst>
          </p:cNvPr>
          <p:cNvCxnSpPr>
            <a:cxnSpLocks/>
          </p:cNvCxnSpPr>
          <p:nvPr/>
        </p:nvCxnSpPr>
        <p:spPr>
          <a:xfrm>
            <a:off x="2652357" y="-2967171"/>
            <a:ext cx="1" cy="781204"/>
          </a:xfrm>
          <a:prstGeom prst="straightConnector1">
            <a:avLst/>
          </a:prstGeom>
          <a:noFill/>
          <a:ln w="9525" cap="flat" cmpd="sng">
            <a:solidFill>
              <a:schemeClr val="bg1"/>
            </a:solidFill>
            <a:prstDash val="solid"/>
            <a:round/>
            <a:headEnd type="oval" w="med" len="med"/>
            <a:tailEnd type="oval" w="med" len="med"/>
          </a:ln>
        </p:spPr>
      </p:cxnSp>
      <p:grpSp>
        <p:nvGrpSpPr>
          <p:cNvPr id="6" name="Google Shape;10043;p83">
            <a:extLst>
              <a:ext uri="{FF2B5EF4-FFF2-40B4-BE49-F238E27FC236}">
                <a16:creationId xmlns:a16="http://schemas.microsoft.com/office/drawing/2014/main" id="{71E2E700-696A-3F0C-2BF0-6413348461E4}"/>
              </a:ext>
            </a:extLst>
          </p:cNvPr>
          <p:cNvGrpSpPr/>
          <p:nvPr/>
        </p:nvGrpSpPr>
        <p:grpSpPr>
          <a:xfrm>
            <a:off x="1623370" y="-4792816"/>
            <a:ext cx="836881" cy="830137"/>
            <a:chOff x="3950316" y="3820307"/>
            <a:chExt cx="369805" cy="353782"/>
          </a:xfrm>
          <a:solidFill>
            <a:schemeClr val="bg1"/>
          </a:solidFill>
        </p:grpSpPr>
        <p:sp>
          <p:nvSpPr>
            <p:cNvPr id="7" name="Google Shape;10044;p83">
              <a:extLst>
                <a:ext uri="{FF2B5EF4-FFF2-40B4-BE49-F238E27FC236}">
                  <a16:creationId xmlns:a16="http://schemas.microsoft.com/office/drawing/2014/main" id="{B7638B0D-7CD6-9309-7605-016298BE16F2}"/>
                </a:ext>
              </a:extLst>
            </p:cNvPr>
            <p:cNvSpPr/>
            <p:nvPr/>
          </p:nvSpPr>
          <p:spPr>
            <a:xfrm>
              <a:off x="4040561" y="3880991"/>
              <a:ext cx="99802" cy="28383"/>
            </a:xfrm>
            <a:custGeom>
              <a:avLst/>
              <a:gdLst/>
              <a:ahLst/>
              <a:cxnLst/>
              <a:rect l="l" t="t" r="r" b="b"/>
              <a:pathLst>
                <a:path w="3133" h="891" extrusionOk="0">
                  <a:moveTo>
                    <a:pt x="1572" y="1"/>
                  </a:moveTo>
                  <a:cubicBezTo>
                    <a:pt x="1001" y="1"/>
                    <a:pt x="465" y="227"/>
                    <a:pt x="60" y="632"/>
                  </a:cubicBezTo>
                  <a:cubicBezTo>
                    <a:pt x="1" y="691"/>
                    <a:pt x="1" y="787"/>
                    <a:pt x="60" y="846"/>
                  </a:cubicBezTo>
                  <a:cubicBezTo>
                    <a:pt x="84" y="876"/>
                    <a:pt x="123" y="891"/>
                    <a:pt x="165" y="891"/>
                  </a:cubicBezTo>
                  <a:cubicBezTo>
                    <a:pt x="206" y="891"/>
                    <a:pt x="251" y="876"/>
                    <a:pt x="287" y="846"/>
                  </a:cubicBezTo>
                  <a:cubicBezTo>
                    <a:pt x="632" y="513"/>
                    <a:pt x="1072" y="310"/>
                    <a:pt x="1572" y="310"/>
                  </a:cubicBezTo>
                  <a:cubicBezTo>
                    <a:pt x="2061" y="310"/>
                    <a:pt x="2501" y="513"/>
                    <a:pt x="2846" y="846"/>
                  </a:cubicBezTo>
                  <a:cubicBezTo>
                    <a:pt x="2876" y="876"/>
                    <a:pt x="2918" y="891"/>
                    <a:pt x="2960" y="891"/>
                  </a:cubicBezTo>
                  <a:cubicBezTo>
                    <a:pt x="3001" y="891"/>
                    <a:pt x="3043" y="876"/>
                    <a:pt x="3073" y="846"/>
                  </a:cubicBezTo>
                  <a:cubicBezTo>
                    <a:pt x="3132" y="787"/>
                    <a:pt x="3132" y="691"/>
                    <a:pt x="3073" y="632"/>
                  </a:cubicBezTo>
                  <a:cubicBezTo>
                    <a:pt x="2668" y="227"/>
                    <a:pt x="2132" y="1"/>
                    <a:pt x="157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0045;p83">
              <a:extLst>
                <a:ext uri="{FF2B5EF4-FFF2-40B4-BE49-F238E27FC236}">
                  <a16:creationId xmlns:a16="http://schemas.microsoft.com/office/drawing/2014/main" id="{3E6A01B0-D9B4-30BC-7778-29671DE00351}"/>
                </a:ext>
              </a:extLst>
            </p:cNvPr>
            <p:cNvSpPr/>
            <p:nvPr/>
          </p:nvSpPr>
          <p:spPr>
            <a:xfrm>
              <a:off x="3950316" y="3820307"/>
              <a:ext cx="369805" cy="353782"/>
            </a:xfrm>
            <a:custGeom>
              <a:avLst/>
              <a:gdLst/>
              <a:ahLst/>
              <a:cxnLst/>
              <a:rect l="l" t="t" r="r" b="b"/>
              <a:pathLst>
                <a:path w="11609" h="11106" extrusionOk="0">
                  <a:moveTo>
                    <a:pt x="7358" y="6728"/>
                  </a:moveTo>
                  <a:lnTo>
                    <a:pt x="7799" y="7156"/>
                  </a:lnTo>
                  <a:lnTo>
                    <a:pt x="7513" y="7442"/>
                  </a:lnTo>
                  <a:lnTo>
                    <a:pt x="7084" y="7014"/>
                  </a:lnTo>
                  <a:cubicBezTo>
                    <a:pt x="7180" y="6918"/>
                    <a:pt x="7275" y="6835"/>
                    <a:pt x="7358" y="6728"/>
                  </a:cubicBezTo>
                  <a:close/>
                  <a:moveTo>
                    <a:pt x="4395" y="358"/>
                  </a:moveTo>
                  <a:cubicBezTo>
                    <a:pt x="5337" y="358"/>
                    <a:pt x="6281" y="715"/>
                    <a:pt x="7001" y="1429"/>
                  </a:cubicBezTo>
                  <a:cubicBezTo>
                    <a:pt x="8370" y="2799"/>
                    <a:pt x="8430" y="4942"/>
                    <a:pt x="7239" y="6382"/>
                  </a:cubicBezTo>
                  <a:cubicBezTo>
                    <a:pt x="7096" y="6561"/>
                    <a:pt x="6930" y="6728"/>
                    <a:pt x="6763" y="6859"/>
                  </a:cubicBezTo>
                  <a:cubicBezTo>
                    <a:pt x="6075" y="7434"/>
                    <a:pt x="5230" y="7723"/>
                    <a:pt x="4386" y="7723"/>
                  </a:cubicBezTo>
                  <a:cubicBezTo>
                    <a:pt x="3448" y="7723"/>
                    <a:pt x="2513" y="7365"/>
                    <a:pt x="1798" y="6644"/>
                  </a:cubicBezTo>
                  <a:cubicBezTo>
                    <a:pt x="357" y="5192"/>
                    <a:pt x="357" y="2870"/>
                    <a:pt x="1798" y="1429"/>
                  </a:cubicBezTo>
                  <a:cubicBezTo>
                    <a:pt x="2512" y="715"/>
                    <a:pt x="3453" y="358"/>
                    <a:pt x="4395" y="358"/>
                  </a:cubicBezTo>
                  <a:close/>
                  <a:moveTo>
                    <a:pt x="8226" y="7228"/>
                  </a:moveTo>
                  <a:cubicBezTo>
                    <a:pt x="8260" y="7228"/>
                    <a:pt x="8293" y="7240"/>
                    <a:pt x="8311" y="7264"/>
                  </a:cubicBezTo>
                  <a:lnTo>
                    <a:pt x="8763" y="7668"/>
                  </a:lnTo>
                  <a:lnTo>
                    <a:pt x="8001" y="8430"/>
                  </a:lnTo>
                  <a:lnTo>
                    <a:pt x="7620" y="7966"/>
                  </a:lnTo>
                  <a:cubicBezTo>
                    <a:pt x="7573" y="7918"/>
                    <a:pt x="7573" y="7835"/>
                    <a:pt x="7620" y="7787"/>
                  </a:cubicBezTo>
                  <a:lnTo>
                    <a:pt x="8132" y="7264"/>
                  </a:lnTo>
                  <a:cubicBezTo>
                    <a:pt x="8156" y="7240"/>
                    <a:pt x="8192" y="7228"/>
                    <a:pt x="8226" y="7228"/>
                  </a:cubicBezTo>
                  <a:close/>
                  <a:moveTo>
                    <a:pt x="9013" y="7871"/>
                  </a:moveTo>
                  <a:lnTo>
                    <a:pt x="10871" y="9514"/>
                  </a:lnTo>
                  <a:cubicBezTo>
                    <a:pt x="11192" y="9800"/>
                    <a:pt x="11204" y="10276"/>
                    <a:pt x="10906" y="10573"/>
                  </a:cubicBezTo>
                  <a:cubicBezTo>
                    <a:pt x="10765" y="10715"/>
                    <a:pt x="10580" y="10784"/>
                    <a:pt x="10396" y="10784"/>
                  </a:cubicBezTo>
                  <a:cubicBezTo>
                    <a:pt x="10193" y="10784"/>
                    <a:pt x="9990" y="10700"/>
                    <a:pt x="9847" y="10538"/>
                  </a:cubicBezTo>
                  <a:lnTo>
                    <a:pt x="8227" y="8668"/>
                  </a:lnTo>
                  <a:lnTo>
                    <a:pt x="9013" y="7871"/>
                  </a:lnTo>
                  <a:close/>
                  <a:moveTo>
                    <a:pt x="4423" y="1"/>
                  </a:moveTo>
                  <a:cubicBezTo>
                    <a:pt x="3396" y="1"/>
                    <a:pt x="2370" y="394"/>
                    <a:pt x="1584" y="1179"/>
                  </a:cubicBezTo>
                  <a:cubicBezTo>
                    <a:pt x="0" y="2775"/>
                    <a:pt x="0" y="5299"/>
                    <a:pt x="1560" y="6883"/>
                  </a:cubicBezTo>
                  <a:cubicBezTo>
                    <a:pt x="2340" y="7663"/>
                    <a:pt x="3364" y="8052"/>
                    <a:pt x="4389" y="8052"/>
                  </a:cubicBezTo>
                  <a:cubicBezTo>
                    <a:pt x="5257" y="8052"/>
                    <a:pt x="6126" y="7773"/>
                    <a:pt x="6846" y="7216"/>
                  </a:cubicBezTo>
                  <a:lnTo>
                    <a:pt x="7323" y="7692"/>
                  </a:lnTo>
                  <a:cubicBezTo>
                    <a:pt x="7239" y="7859"/>
                    <a:pt x="7263" y="8049"/>
                    <a:pt x="7394" y="8180"/>
                  </a:cubicBezTo>
                  <a:lnTo>
                    <a:pt x="9644" y="10752"/>
                  </a:lnTo>
                  <a:cubicBezTo>
                    <a:pt x="9847" y="10986"/>
                    <a:pt x="10133" y="11105"/>
                    <a:pt x="10421" y="11105"/>
                  </a:cubicBezTo>
                  <a:cubicBezTo>
                    <a:pt x="10690" y="11105"/>
                    <a:pt x="10961" y="11001"/>
                    <a:pt x="11168" y="10788"/>
                  </a:cubicBezTo>
                  <a:cubicBezTo>
                    <a:pt x="11609" y="10359"/>
                    <a:pt x="11573" y="9657"/>
                    <a:pt x="11133" y="9264"/>
                  </a:cubicBezTo>
                  <a:lnTo>
                    <a:pt x="8573" y="7014"/>
                  </a:lnTo>
                  <a:cubicBezTo>
                    <a:pt x="8483" y="6939"/>
                    <a:pt x="8369" y="6897"/>
                    <a:pt x="8259" y="6897"/>
                  </a:cubicBezTo>
                  <a:cubicBezTo>
                    <a:pt x="8194" y="6897"/>
                    <a:pt x="8130" y="6911"/>
                    <a:pt x="8073" y="6942"/>
                  </a:cubicBezTo>
                  <a:lnTo>
                    <a:pt x="7596" y="6454"/>
                  </a:lnTo>
                  <a:cubicBezTo>
                    <a:pt x="8811" y="4894"/>
                    <a:pt x="8704" y="2632"/>
                    <a:pt x="7263" y="1179"/>
                  </a:cubicBezTo>
                  <a:cubicBezTo>
                    <a:pt x="6477" y="394"/>
                    <a:pt x="5450" y="1"/>
                    <a:pt x="442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0046;p83">
              <a:extLst>
                <a:ext uri="{FF2B5EF4-FFF2-40B4-BE49-F238E27FC236}">
                  <a16:creationId xmlns:a16="http://schemas.microsoft.com/office/drawing/2014/main" id="{EDE266AD-0C0E-87AA-6B3B-23E0097E078F}"/>
                </a:ext>
              </a:extLst>
            </p:cNvPr>
            <p:cNvSpPr/>
            <p:nvPr/>
          </p:nvSpPr>
          <p:spPr>
            <a:xfrm>
              <a:off x="4098219" y="3850602"/>
              <a:ext cx="101299" cy="195781"/>
            </a:xfrm>
            <a:custGeom>
              <a:avLst/>
              <a:gdLst/>
              <a:ahLst/>
              <a:cxnLst/>
              <a:rect l="l" t="t" r="r" b="b"/>
              <a:pathLst>
                <a:path w="3180" h="6146" extrusionOk="0">
                  <a:moveTo>
                    <a:pt x="194" y="1"/>
                  </a:moveTo>
                  <a:cubicBezTo>
                    <a:pt x="120" y="1"/>
                    <a:pt x="58" y="57"/>
                    <a:pt x="36" y="133"/>
                  </a:cubicBezTo>
                  <a:cubicBezTo>
                    <a:pt x="24" y="228"/>
                    <a:pt x="84" y="300"/>
                    <a:pt x="179" y="312"/>
                  </a:cubicBezTo>
                  <a:cubicBezTo>
                    <a:pt x="775" y="407"/>
                    <a:pt x="1322" y="669"/>
                    <a:pt x="1739" y="1110"/>
                  </a:cubicBezTo>
                  <a:cubicBezTo>
                    <a:pt x="2822" y="2193"/>
                    <a:pt x="2822" y="3967"/>
                    <a:pt x="1739" y="5050"/>
                  </a:cubicBezTo>
                  <a:cubicBezTo>
                    <a:pt x="1286" y="5479"/>
                    <a:pt x="739" y="5765"/>
                    <a:pt x="143" y="5836"/>
                  </a:cubicBezTo>
                  <a:cubicBezTo>
                    <a:pt x="60" y="5848"/>
                    <a:pt x="1" y="5932"/>
                    <a:pt x="13" y="6015"/>
                  </a:cubicBezTo>
                  <a:cubicBezTo>
                    <a:pt x="24" y="6086"/>
                    <a:pt x="84" y="6146"/>
                    <a:pt x="179" y="6146"/>
                  </a:cubicBezTo>
                  <a:lnTo>
                    <a:pt x="203" y="6146"/>
                  </a:lnTo>
                  <a:cubicBezTo>
                    <a:pt x="870" y="6063"/>
                    <a:pt x="1489" y="5753"/>
                    <a:pt x="1977" y="5277"/>
                  </a:cubicBezTo>
                  <a:cubicBezTo>
                    <a:pt x="3180" y="4062"/>
                    <a:pt x="3180" y="2086"/>
                    <a:pt x="1977" y="883"/>
                  </a:cubicBezTo>
                  <a:cubicBezTo>
                    <a:pt x="1501" y="407"/>
                    <a:pt x="894" y="97"/>
                    <a:pt x="215" y="2"/>
                  </a:cubicBezTo>
                  <a:cubicBezTo>
                    <a:pt x="208" y="1"/>
                    <a:pt x="201" y="1"/>
                    <a:pt x="19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0047;p83">
              <a:extLst>
                <a:ext uri="{FF2B5EF4-FFF2-40B4-BE49-F238E27FC236}">
                  <a16:creationId xmlns:a16="http://schemas.microsoft.com/office/drawing/2014/main" id="{D79631B5-B2BC-8D3F-7716-41FCC27DEBCB}"/>
                </a:ext>
              </a:extLst>
            </p:cNvPr>
            <p:cNvSpPr/>
            <p:nvPr/>
          </p:nvSpPr>
          <p:spPr>
            <a:xfrm>
              <a:off x="3981789" y="3849136"/>
              <a:ext cx="103178" cy="198011"/>
            </a:xfrm>
            <a:custGeom>
              <a:avLst/>
              <a:gdLst/>
              <a:ahLst/>
              <a:cxnLst/>
              <a:rect l="l" t="t" r="r" b="b"/>
              <a:pathLst>
                <a:path w="3239" h="6216" extrusionOk="0">
                  <a:moveTo>
                    <a:pt x="3036" y="1"/>
                  </a:moveTo>
                  <a:cubicBezTo>
                    <a:pt x="2346" y="120"/>
                    <a:pt x="1703" y="441"/>
                    <a:pt x="1215" y="929"/>
                  </a:cubicBezTo>
                  <a:cubicBezTo>
                    <a:pt x="0" y="2132"/>
                    <a:pt x="0" y="4108"/>
                    <a:pt x="1215" y="5323"/>
                  </a:cubicBezTo>
                  <a:cubicBezTo>
                    <a:pt x="1715" y="5823"/>
                    <a:pt x="2346" y="6120"/>
                    <a:pt x="3036" y="6216"/>
                  </a:cubicBezTo>
                  <a:lnTo>
                    <a:pt x="3060" y="6216"/>
                  </a:lnTo>
                  <a:cubicBezTo>
                    <a:pt x="3132" y="6216"/>
                    <a:pt x="3203" y="6156"/>
                    <a:pt x="3215" y="6061"/>
                  </a:cubicBezTo>
                  <a:cubicBezTo>
                    <a:pt x="3239" y="5978"/>
                    <a:pt x="3156" y="5894"/>
                    <a:pt x="3072" y="5882"/>
                  </a:cubicBezTo>
                  <a:cubicBezTo>
                    <a:pt x="2441" y="5811"/>
                    <a:pt x="1882" y="5537"/>
                    <a:pt x="1429" y="5085"/>
                  </a:cubicBezTo>
                  <a:cubicBezTo>
                    <a:pt x="346" y="3989"/>
                    <a:pt x="346" y="2215"/>
                    <a:pt x="1429" y="1132"/>
                  </a:cubicBezTo>
                  <a:cubicBezTo>
                    <a:pt x="1882" y="691"/>
                    <a:pt x="2441" y="405"/>
                    <a:pt x="3072" y="334"/>
                  </a:cubicBezTo>
                  <a:cubicBezTo>
                    <a:pt x="3156" y="322"/>
                    <a:pt x="3215" y="239"/>
                    <a:pt x="3215" y="155"/>
                  </a:cubicBezTo>
                  <a:cubicBezTo>
                    <a:pt x="3203" y="60"/>
                    <a:pt x="3132" y="1"/>
                    <a:pt x="303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" name="Google Shape;10038;p83">
            <a:extLst>
              <a:ext uri="{FF2B5EF4-FFF2-40B4-BE49-F238E27FC236}">
                <a16:creationId xmlns:a16="http://schemas.microsoft.com/office/drawing/2014/main" id="{7D092AE1-56D9-383F-0E99-5D2D02F4A8DD}"/>
              </a:ext>
            </a:extLst>
          </p:cNvPr>
          <p:cNvGrpSpPr/>
          <p:nvPr/>
        </p:nvGrpSpPr>
        <p:grpSpPr>
          <a:xfrm>
            <a:off x="1617311" y="-3041056"/>
            <a:ext cx="836877" cy="830137"/>
            <a:chOff x="3513010" y="3816134"/>
            <a:chExt cx="362223" cy="361108"/>
          </a:xfrm>
          <a:solidFill>
            <a:schemeClr val="bg1"/>
          </a:solidFill>
        </p:grpSpPr>
        <p:sp>
          <p:nvSpPr>
            <p:cNvPr id="12" name="Google Shape;10039;p83">
              <a:extLst>
                <a:ext uri="{FF2B5EF4-FFF2-40B4-BE49-F238E27FC236}">
                  <a16:creationId xmlns:a16="http://schemas.microsoft.com/office/drawing/2014/main" id="{9AE7E806-246E-4B6E-1D62-768013F98A1D}"/>
                </a:ext>
              </a:extLst>
            </p:cNvPr>
            <p:cNvSpPr/>
            <p:nvPr/>
          </p:nvSpPr>
          <p:spPr>
            <a:xfrm>
              <a:off x="3513010" y="3816134"/>
              <a:ext cx="362223" cy="361108"/>
            </a:xfrm>
            <a:custGeom>
              <a:avLst/>
              <a:gdLst/>
              <a:ahLst/>
              <a:cxnLst/>
              <a:rect l="l" t="t" r="r" b="b"/>
              <a:pathLst>
                <a:path w="11371" h="11336" extrusionOk="0">
                  <a:moveTo>
                    <a:pt x="1381" y="346"/>
                  </a:moveTo>
                  <a:cubicBezTo>
                    <a:pt x="1846" y="358"/>
                    <a:pt x="2262" y="715"/>
                    <a:pt x="2358" y="1191"/>
                  </a:cubicBezTo>
                  <a:lnTo>
                    <a:pt x="1881" y="1191"/>
                  </a:lnTo>
                  <a:cubicBezTo>
                    <a:pt x="1786" y="1191"/>
                    <a:pt x="1715" y="1263"/>
                    <a:pt x="1715" y="1358"/>
                  </a:cubicBezTo>
                  <a:cubicBezTo>
                    <a:pt x="1715" y="1727"/>
                    <a:pt x="1417" y="2025"/>
                    <a:pt x="1048" y="2025"/>
                  </a:cubicBezTo>
                  <a:cubicBezTo>
                    <a:pt x="667" y="2025"/>
                    <a:pt x="369" y="1727"/>
                    <a:pt x="369" y="1358"/>
                  </a:cubicBezTo>
                  <a:cubicBezTo>
                    <a:pt x="369" y="798"/>
                    <a:pt x="822" y="346"/>
                    <a:pt x="1381" y="346"/>
                  </a:cubicBezTo>
                  <a:close/>
                  <a:moveTo>
                    <a:pt x="2358" y="1537"/>
                  </a:moveTo>
                  <a:lnTo>
                    <a:pt x="2358" y="2037"/>
                  </a:lnTo>
                  <a:lnTo>
                    <a:pt x="1774" y="2037"/>
                  </a:lnTo>
                  <a:cubicBezTo>
                    <a:pt x="1893" y="1906"/>
                    <a:pt x="1977" y="1727"/>
                    <a:pt x="2012" y="1537"/>
                  </a:cubicBezTo>
                  <a:close/>
                  <a:moveTo>
                    <a:pt x="9109" y="4489"/>
                  </a:moveTo>
                  <a:lnTo>
                    <a:pt x="9109" y="4489"/>
                  </a:lnTo>
                  <a:cubicBezTo>
                    <a:pt x="8739" y="5049"/>
                    <a:pt x="8287" y="5585"/>
                    <a:pt x="7787" y="6085"/>
                  </a:cubicBezTo>
                  <a:cubicBezTo>
                    <a:pt x="7275" y="6597"/>
                    <a:pt x="6739" y="7037"/>
                    <a:pt x="6192" y="7406"/>
                  </a:cubicBezTo>
                  <a:cubicBezTo>
                    <a:pt x="6584" y="6859"/>
                    <a:pt x="7013" y="6323"/>
                    <a:pt x="7513" y="5823"/>
                  </a:cubicBezTo>
                  <a:cubicBezTo>
                    <a:pt x="8025" y="5311"/>
                    <a:pt x="8561" y="4870"/>
                    <a:pt x="9109" y="4489"/>
                  </a:cubicBezTo>
                  <a:close/>
                  <a:moveTo>
                    <a:pt x="4036" y="9359"/>
                  </a:moveTo>
                  <a:cubicBezTo>
                    <a:pt x="4346" y="9359"/>
                    <a:pt x="4620" y="9573"/>
                    <a:pt x="4691" y="9871"/>
                  </a:cubicBezTo>
                  <a:lnTo>
                    <a:pt x="3382" y="9871"/>
                  </a:lnTo>
                  <a:cubicBezTo>
                    <a:pt x="3453" y="9573"/>
                    <a:pt x="3727" y="9359"/>
                    <a:pt x="4036" y="9359"/>
                  </a:cubicBezTo>
                  <a:close/>
                  <a:moveTo>
                    <a:pt x="10359" y="9359"/>
                  </a:moveTo>
                  <a:cubicBezTo>
                    <a:pt x="10728" y="9359"/>
                    <a:pt x="11025" y="9657"/>
                    <a:pt x="11025" y="10026"/>
                  </a:cubicBezTo>
                  <a:cubicBezTo>
                    <a:pt x="11025" y="10597"/>
                    <a:pt x="10585" y="11038"/>
                    <a:pt x="10037" y="11038"/>
                  </a:cubicBezTo>
                  <a:lnTo>
                    <a:pt x="4584" y="11038"/>
                  </a:lnTo>
                  <a:cubicBezTo>
                    <a:pt x="4870" y="10788"/>
                    <a:pt x="5037" y="10431"/>
                    <a:pt x="5037" y="10026"/>
                  </a:cubicBezTo>
                  <a:cubicBezTo>
                    <a:pt x="5037" y="9776"/>
                    <a:pt x="4929" y="9538"/>
                    <a:pt x="4775" y="9359"/>
                  </a:cubicBezTo>
                  <a:close/>
                  <a:moveTo>
                    <a:pt x="1346" y="1"/>
                  </a:moveTo>
                  <a:cubicBezTo>
                    <a:pt x="596" y="1"/>
                    <a:pt x="0" y="596"/>
                    <a:pt x="0" y="1334"/>
                  </a:cubicBezTo>
                  <a:cubicBezTo>
                    <a:pt x="0" y="1906"/>
                    <a:pt x="465" y="2346"/>
                    <a:pt x="1012" y="2346"/>
                  </a:cubicBezTo>
                  <a:lnTo>
                    <a:pt x="2358" y="2346"/>
                  </a:lnTo>
                  <a:lnTo>
                    <a:pt x="2358" y="7514"/>
                  </a:lnTo>
                  <a:cubicBezTo>
                    <a:pt x="2358" y="7609"/>
                    <a:pt x="2429" y="7680"/>
                    <a:pt x="2512" y="7680"/>
                  </a:cubicBezTo>
                  <a:cubicBezTo>
                    <a:pt x="2608" y="7680"/>
                    <a:pt x="2679" y="7609"/>
                    <a:pt x="2679" y="7514"/>
                  </a:cubicBezTo>
                  <a:lnTo>
                    <a:pt x="2679" y="1334"/>
                  </a:lnTo>
                  <a:cubicBezTo>
                    <a:pt x="2679" y="929"/>
                    <a:pt x="2501" y="572"/>
                    <a:pt x="2239" y="322"/>
                  </a:cubicBezTo>
                  <a:lnTo>
                    <a:pt x="7680" y="322"/>
                  </a:lnTo>
                  <a:cubicBezTo>
                    <a:pt x="8227" y="322"/>
                    <a:pt x="8680" y="775"/>
                    <a:pt x="8680" y="1334"/>
                  </a:cubicBezTo>
                  <a:lnTo>
                    <a:pt x="8680" y="2870"/>
                  </a:lnTo>
                  <a:cubicBezTo>
                    <a:pt x="8192" y="3108"/>
                    <a:pt x="7739" y="3430"/>
                    <a:pt x="7358" y="3811"/>
                  </a:cubicBezTo>
                  <a:cubicBezTo>
                    <a:pt x="6549" y="4608"/>
                    <a:pt x="6537" y="5192"/>
                    <a:pt x="6525" y="6144"/>
                  </a:cubicBezTo>
                  <a:lnTo>
                    <a:pt x="6525" y="6394"/>
                  </a:lnTo>
                  <a:cubicBezTo>
                    <a:pt x="6132" y="6859"/>
                    <a:pt x="5811" y="7347"/>
                    <a:pt x="5513" y="7847"/>
                  </a:cubicBezTo>
                  <a:cubicBezTo>
                    <a:pt x="5465" y="7907"/>
                    <a:pt x="5477" y="7990"/>
                    <a:pt x="5537" y="8049"/>
                  </a:cubicBezTo>
                  <a:cubicBezTo>
                    <a:pt x="5572" y="8085"/>
                    <a:pt x="5608" y="8097"/>
                    <a:pt x="5656" y="8097"/>
                  </a:cubicBezTo>
                  <a:cubicBezTo>
                    <a:pt x="5691" y="8097"/>
                    <a:pt x="5715" y="8097"/>
                    <a:pt x="5751" y="8061"/>
                  </a:cubicBezTo>
                  <a:cubicBezTo>
                    <a:pt x="6251" y="7776"/>
                    <a:pt x="6727" y="7442"/>
                    <a:pt x="7192" y="7049"/>
                  </a:cubicBezTo>
                  <a:lnTo>
                    <a:pt x="7442" y="7049"/>
                  </a:lnTo>
                  <a:cubicBezTo>
                    <a:pt x="7930" y="7037"/>
                    <a:pt x="8323" y="7037"/>
                    <a:pt x="8692" y="6918"/>
                  </a:cubicBezTo>
                  <a:lnTo>
                    <a:pt x="8692" y="9002"/>
                  </a:lnTo>
                  <a:lnTo>
                    <a:pt x="4036" y="9002"/>
                  </a:lnTo>
                  <a:cubicBezTo>
                    <a:pt x="3465" y="9002"/>
                    <a:pt x="3024" y="9466"/>
                    <a:pt x="3024" y="10014"/>
                  </a:cubicBezTo>
                  <a:cubicBezTo>
                    <a:pt x="3024" y="10097"/>
                    <a:pt x="3096" y="10181"/>
                    <a:pt x="3191" y="10181"/>
                  </a:cubicBezTo>
                  <a:lnTo>
                    <a:pt x="4691" y="10181"/>
                  </a:lnTo>
                  <a:cubicBezTo>
                    <a:pt x="4620" y="10657"/>
                    <a:pt x="4203" y="11014"/>
                    <a:pt x="3691" y="11014"/>
                  </a:cubicBezTo>
                  <a:cubicBezTo>
                    <a:pt x="3144" y="11014"/>
                    <a:pt x="2679" y="10562"/>
                    <a:pt x="2679" y="10002"/>
                  </a:cubicBezTo>
                  <a:lnTo>
                    <a:pt x="2679" y="8168"/>
                  </a:lnTo>
                  <a:cubicBezTo>
                    <a:pt x="2679" y="8085"/>
                    <a:pt x="2608" y="8002"/>
                    <a:pt x="2512" y="8002"/>
                  </a:cubicBezTo>
                  <a:cubicBezTo>
                    <a:pt x="2429" y="8002"/>
                    <a:pt x="2358" y="8085"/>
                    <a:pt x="2358" y="8168"/>
                  </a:cubicBezTo>
                  <a:lnTo>
                    <a:pt x="2358" y="10002"/>
                  </a:lnTo>
                  <a:cubicBezTo>
                    <a:pt x="2358" y="10740"/>
                    <a:pt x="2953" y="11335"/>
                    <a:pt x="3691" y="11335"/>
                  </a:cubicBezTo>
                  <a:lnTo>
                    <a:pt x="10013" y="11335"/>
                  </a:lnTo>
                  <a:cubicBezTo>
                    <a:pt x="10764" y="11335"/>
                    <a:pt x="11359" y="10740"/>
                    <a:pt x="11359" y="10002"/>
                  </a:cubicBezTo>
                  <a:cubicBezTo>
                    <a:pt x="11371" y="9478"/>
                    <a:pt x="10930" y="9038"/>
                    <a:pt x="10359" y="9038"/>
                  </a:cubicBezTo>
                  <a:lnTo>
                    <a:pt x="9025" y="9038"/>
                  </a:lnTo>
                  <a:lnTo>
                    <a:pt x="9025" y="6811"/>
                  </a:lnTo>
                  <a:cubicBezTo>
                    <a:pt x="9263" y="6692"/>
                    <a:pt x="9513" y="6513"/>
                    <a:pt x="9775" y="6252"/>
                  </a:cubicBezTo>
                  <a:cubicBezTo>
                    <a:pt x="10013" y="6013"/>
                    <a:pt x="10228" y="5763"/>
                    <a:pt x="10406" y="5478"/>
                  </a:cubicBezTo>
                  <a:cubicBezTo>
                    <a:pt x="10430" y="5430"/>
                    <a:pt x="10430" y="5370"/>
                    <a:pt x="10418" y="5311"/>
                  </a:cubicBezTo>
                  <a:cubicBezTo>
                    <a:pt x="10394" y="5251"/>
                    <a:pt x="10347" y="5228"/>
                    <a:pt x="10299" y="5204"/>
                  </a:cubicBezTo>
                  <a:lnTo>
                    <a:pt x="9894" y="5132"/>
                  </a:lnTo>
                  <a:cubicBezTo>
                    <a:pt x="10728" y="4489"/>
                    <a:pt x="11264" y="3525"/>
                    <a:pt x="11323" y="2465"/>
                  </a:cubicBezTo>
                  <a:lnTo>
                    <a:pt x="11323" y="2453"/>
                  </a:lnTo>
                  <a:cubicBezTo>
                    <a:pt x="11323" y="2406"/>
                    <a:pt x="11311" y="2358"/>
                    <a:pt x="11287" y="2322"/>
                  </a:cubicBezTo>
                  <a:cubicBezTo>
                    <a:pt x="11252" y="2287"/>
                    <a:pt x="11204" y="2275"/>
                    <a:pt x="11145" y="2275"/>
                  </a:cubicBezTo>
                  <a:cubicBezTo>
                    <a:pt x="10764" y="2311"/>
                    <a:pt x="10394" y="2346"/>
                    <a:pt x="10037" y="2430"/>
                  </a:cubicBezTo>
                  <a:cubicBezTo>
                    <a:pt x="9942" y="2442"/>
                    <a:pt x="9882" y="2525"/>
                    <a:pt x="9894" y="2620"/>
                  </a:cubicBezTo>
                  <a:cubicBezTo>
                    <a:pt x="9916" y="2696"/>
                    <a:pt x="9988" y="2753"/>
                    <a:pt x="10073" y="2753"/>
                  </a:cubicBezTo>
                  <a:cubicBezTo>
                    <a:pt x="10080" y="2753"/>
                    <a:pt x="10089" y="2752"/>
                    <a:pt x="10097" y="2751"/>
                  </a:cubicBezTo>
                  <a:cubicBezTo>
                    <a:pt x="10371" y="2692"/>
                    <a:pt x="10656" y="2644"/>
                    <a:pt x="10966" y="2620"/>
                  </a:cubicBezTo>
                  <a:lnTo>
                    <a:pt x="10966" y="2620"/>
                  </a:lnTo>
                  <a:cubicBezTo>
                    <a:pt x="10847" y="3632"/>
                    <a:pt x="10275" y="4537"/>
                    <a:pt x="9382" y="5073"/>
                  </a:cubicBezTo>
                  <a:lnTo>
                    <a:pt x="9359" y="5085"/>
                  </a:lnTo>
                  <a:cubicBezTo>
                    <a:pt x="9299" y="5120"/>
                    <a:pt x="9275" y="5192"/>
                    <a:pt x="9287" y="5263"/>
                  </a:cubicBezTo>
                  <a:cubicBezTo>
                    <a:pt x="9299" y="5347"/>
                    <a:pt x="9359" y="5382"/>
                    <a:pt x="9418" y="5406"/>
                  </a:cubicBezTo>
                  <a:lnTo>
                    <a:pt x="9978" y="5490"/>
                  </a:lnTo>
                  <a:cubicBezTo>
                    <a:pt x="9835" y="5668"/>
                    <a:pt x="9692" y="5847"/>
                    <a:pt x="9525" y="6002"/>
                  </a:cubicBezTo>
                  <a:cubicBezTo>
                    <a:pt x="8870" y="6656"/>
                    <a:pt x="8406" y="6716"/>
                    <a:pt x="7573" y="6728"/>
                  </a:cubicBezTo>
                  <a:cubicBezTo>
                    <a:pt x="7727" y="6597"/>
                    <a:pt x="7870" y="6454"/>
                    <a:pt x="8013" y="6311"/>
                  </a:cubicBezTo>
                  <a:cubicBezTo>
                    <a:pt x="8728" y="5597"/>
                    <a:pt x="9299" y="4835"/>
                    <a:pt x="9775" y="4037"/>
                  </a:cubicBezTo>
                  <a:cubicBezTo>
                    <a:pt x="9823" y="3977"/>
                    <a:pt x="9811" y="3882"/>
                    <a:pt x="9751" y="3823"/>
                  </a:cubicBezTo>
                  <a:cubicBezTo>
                    <a:pt x="9718" y="3789"/>
                    <a:pt x="9681" y="3774"/>
                    <a:pt x="9639" y="3774"/>
                  </a:cubicBezTo>
                  <a:cubicBezTo>
                    <a:pt x="9608" y="3774"/>
                    <a:pt x="9574" y="3783"/>
                    <a:pt x="9537" y="3799"/>
                  </a:cubicBezTo>
                  <a:cubicBezTo>
                    <a:pt x="8739" y="4251"/>
                    <a:pt x="7966" y="4847"/>
                    <a:pt x="7263" y="5561"/>
                  </a:cubicBezTo>
                  <a:cubicBezTo>
                    <a:pt x="7120" y="5716"/>
                    <a:pt x="6977" y="5847"/>
                    <a:pt x="6846" y="6002"/>
                  </a:cubicBezTo>
                  <a:cubicBezTo>
                    <a:pt x="6882" y="5168"/>
                    <a:pt x="6918" y="4704"/>
                    <a:pt x="7573" y="4049"/>
                  </a:cubicBezTo>
                  <a:cubicBezTo>
                    <a:pt x="8085" y="3537"/>
                    <a:pt x="8728" y="3156"/>
                    <a:pt x="9454" y="2906"/>
                  </a:cubicBezTo>
                  <a:cubicBezTo>
                    <a:pt x="9537" y="2870"/>
                    <a:pt x="9585" y="2787"/>
                    <a:pt x="9561" y="2692"/>
                  </a:cubicBezTo>
                  <a:cubicBezTo>
                    <a:pt x="9531" y="2623"/>
                    <a:pt x="9470" y="2578"/>
                    <a:pt x="9395" y="2578"/>
                  </a:cubicBezTo>
                  <a:cubicBezTo>
                    <a:pt x="9379" y="2578"/>
                    <a:pt x="9363" y="2580"/>
                    <a:pt x="9347" y="2584"/>
                  </a:cubicBezTo>
                  <a:cubicBezTo>
                    <a:pt x="9228" y="2632"/>
                    <a:pt x="9109" y="2680"/>
                    <a:pt x="9001" y="2715"/>
                  </a:cubicBezTo>
                  <a:lnTo>
                    <a:pt x="9001" y="1334"/>
                  </a:lnTo>
                  <a:cubicBezTo>
                    <a:pt x="9001" y="596"/>
                    <a:pt x="8406" y="1"/>
                    <a:pt x="766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0040;p83">
              <a:extLst>
                <a:ext uri="{FF2B5EF4-FFF2-40B4-BE49-F238E27FC236}">
                  <a16:creationId xmlns:a16="http://schemas.microsoft.com/office/drawing/2014/main" id="{194E6BE0-951A-3639-70D9-7E6A1E1A4A9C}"/>
                </a:ext>
              </a:extLst>
            </p:cNvPr>
            <p:cNvSpPr/>
            <p:nvPr/>
          </p:nvSpPr>
          <p:spPr>
            <a:xfrm>
              <a:off x="3618450" y="3879112"/>
              <a:ext cx="157045" cy="24688"/>
            </a:xfrm>
            <a:custGeom>
              <a:avLst/>
              <a:gdLst/>
              <a:ahLst/>
              <a:cxnLst/>
              <a:rect l="l" t="t" r="r" b="b"/>
              <a:pathLst>
                <a:path w="4930" h="775" extrusionOk="0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34"/>
                    <a:pt x="155" y="334"/>
                  </a:cubicBezTo>
                  <a:cubicBezTo>
                    <a:pt x="322" y="334"/>
                    <a:pt x="381" y="405"/>
                    <a:pt x="500" y="512"/>
                  </a:cubicBezTo>
                  <a:cubicBezTo>
                    <a:pt x="619" y="631"/>
                    <a:pt x="786" y="774"/>
                    <a:pt x="1084" y="774"/>
                  </a:cubicBezTo>
                  <a:cubicBezTo>
                    <a:pt x="1381" y="774"/>
                    <a:pt x="1524" y="631"/>
                    <a:pt x="1667" y="512"/>
                  </a:cubicBezTo>
                  <a:cubicBezTo>
                    <a:pt x="1762" y="405"/>
                    <a:pt x="1846" y="334"/>
                    <a:pt x="2000" y="334"/>
                  </a:cubicBezTo>
                  <a:cubicBezTo>
                    <a:pt x="2167" y="334"/>
                    <a:pt x="2227" y="405"/>
                    <a:pt x="2346" y="512"/>
                  </a:cubicBezTo>
                  <a:cubicBezTo>
                    <a:pt x="2465" y="631"/>
                    <a:pt x="2631" y="774"/>
                    <a:pt x="2929" y="774"/>
                  </a:cubicBezTo>
                  <a:cubicBezTo>
                    <a:pt x="3227" y="774"/>
                    <a:pt x="3370" y="631"/>
                    <a:pt x="3501" y="512"/>
                  </a:cubicBezTo>
                  <a:cubicBezTo>
                    <a:pt x="3608" y="405"/>
                    <a:pt x="3679" y="334"/>
                    <a:pt x="3846" y="334"/>
                  </a:cubicBezTo>
                  <a:cubicBezTo>
                    <a:pt x="4013" y="334"/>
                    <a:pt x="4072" y="405"/>
                    <a:pt x="4191" y="512"/>
                  </a:cubicBezTo>
                  <a:cubicBezTo>
                    <a:pt x="4310" y="631"/>
                    <a:pt x="4477" y="774"/>
                    <a:pt x="4775" y="774"/>
                  </a:cubicBezTo>
                  <a:cubicBezTo>
                    <a:pt x="4858" y="774"/>
                    <a:pt x="4929" y="703"/>
                    <a:pt x="4929" y="607"/>
                  </a:cubicBezTo>
                  <a:cubicBezTo>
                    <a:pt x="4929" y="524"/>
                    <a:pt x="4858" y="453"/>
                    <a:pt x="4775" y="453"/>
                  </a:cubicBezTo>
                  <a:cubicBezTo>
                    <a:pt x="4608" y="453"/>
                    <a:pt x="4548" y="369"/>
                    <a:pt x="4429" y="274"/>
                  </a:cubicBezTo>
                  <a:cubicBezTo>
                    <a:pt x="4310" y="155"/>
                    <a:pt x="4144" y="0"/>
                    <a:pt x="3846" y="0"/>
                  </a:cubicBezTo>
                  <a:cubicBezTo>
                    <a:pt x="3548" y="0"/>
                    <a:pt x="3405" y="155"/>
                    <a:pt x="3263" y="274"/>
                  </a:cubicBezTo>
                  <a:cubicBezTo>
                    <a:pt x="3167" y="369"/>
                    <a:pt x="3084" y="453"/>
                    <a:pt x="2929" y="453"/>
                  </a:cubicBezTo>
                  <a:cubicBezTo>
                    <a:pt x="2762" y="453"/>
                    <a:pt x="2703" y="369"/>
                    <a:pt x="2584" y="274"/>
                  </a:cubicBezTo>
                  <a:cubicBezTo>
                    <a:pt x="2465" y="155"/>
                    <a:pt x="2298" y="0"/>
                    <a:pt x="2000" y="0"/>
                  </a:cubicBezTo>
                  <a:cubicBezTo>
                    <a:pt x="1703" y="0"/>
                    <a:pt x="1560" y="155"/>
                    <a:pt x="1417" y="274"/>
                  </a:cubicBezTo>
                  <a:cubicBezTo>
                    <a:pt x="1322" y="369"/>
                    <a:pt x="1238" y="453"/>
                    <a:pt x="1084" y="453"/>
                  </a:cubicBezTo>
                  <a:cubicBezTo>
                    <a:pt x="917" y="453"/>
                    <a:pt x="857" y="369"/>
                    <a:pt x="738" y="274"/>
                  </a:cubicBezTo>
                  <a:cubicBezTo>
                    <a:pt x="619" y="155"/>
                    <a:pt x="453" y="0"/>
                    <a:pt x="15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0041;p83">
              <a:extLst>
                <a:ext uri="{FF2B5EF4-FFF2-40B4-BE49-F238E27FC236}">
                  <a16:creationId xmlns:a16="http://schemas.microsoft.com/office/drawing/2014/main" id="{F77C6A99-18E5-C7E3-4D55-8BF448D37503}"/>
                </a:ext>
              </a:extLst>
            </p:cNvPr>
            <p:cNvSpPr/>
            <p:nvPr/>
          </p:nvSpPr>
          <p:spPr>
            <a:xfrm>
              <a:off x="3618450" y="3921192"/>
              <a:ext cx="127834" cy="24688"/>
            </a:xfrm>
            <a:custGeom>
              <a:avLst/>
              <a:gdLst/>
              <a:ahLst/>
              <a:cxnLst/>
              <a:rect l="l" t="t" r="r" b="b"/>
              <a:pathLst>
                <a:path w="4013" h="775" extrusionOk="0">
                  <a:moveTo>
                    <a:pt x="155" y="1"/>
                  </a:moveTo>
                  <a:cubicBezTo>
                    <a:pt x="72" y="1"/>
                    <a:pt x="0" y="84"/>
                    <a:pt x="0" y="167"/>
                  </a:cubicBezTo>
                  <a:cubicBezTo>
                    <a:pt x="0" y="263"/>
                    <a:pt x="72" y="334"/>
                    <a:pt x="155" y="334"/>
                  </a:cubicBezTo>
                  <a:cubicBezTo>
                    <a:pt x="322" y="334"/>
                    <a:pt x="381" y="406"/>
                    <a:pt x="500" y="513"/>
                  </a:cubicBezTo>
                  <a:cubicBezTo>
                    <a:pt x="619" y="632"/>
                    <a:pt x="786" y="775"/>
                    <a:pt x="1084" y="775"/>
                  </a:cubicBezTo>
                  <a:cubicBezTo>
                    <a:pt x="1381" y="775"/>
                    <a:pt x="1524" y="632"/>
                    <a:pt x="1667" y="513"/>
                  </a:cubicBezTo>
                  <a:cubicBezTo>
                    <a:pt x="1762" y="406"/>
                    <a:pt x="1846" y="334"/>
                    <a:pt x="2000" y="334"/>
                  </a:cubicBezTo>
                  <a:cubicBezTo>
                    <a:pt x="2167" y="334"/>
                    <a:pt x="2227" y="406"/>
                    <a:pt x="2346" y="513"/>
                  </a:cubicBezTo>
                  <a:cubicBezTo>
                    <a:pt x="2465" y="632"/>
                    <a:pt x="2631" y="775"/>
                    <a:pt x="2929" y="775"/>
                  </a:cubicBezTo>
                  <a:cubicBezTo>
                    <a:pt x="3227" y="775"/>
                    <a:pt x="3370" y="632"/>
                    <a:pt x="3501" y="513"/>
                  </a:cubicBezTo>
                  <a:cubicBezTo>
                    <a:pt x="3608" y="406"/>
                    <a:pt x="3679" y="334"/>
                    <a:pt x="3846" y="334"/>
                  </a:cubicBezTo>
                  <a:cubicBezTo>
                    <a:pt x="3941" y="334"/>
                    <a:pt x="4013" y="263"/>
                    <a:pt x="4013" y="167"/>
                  </a:cubicBezTo>
                  <a:cubicBezTo>
                    <a:pt x="4013" y="84"/>
                    <a:pt x="3941" y="1"/>
                    <a:pt x="3846" y="1"/>
                  </a:cubicBezTo>
                  <a:cubicBezTo>
                    <a:pt x="3548" y="1"/>
                    <a:pt x="3405" y="156"/>
                    <a:pt x="3263" y="275"/>
                  </a:cubicBezTo>
                  <a:cubicBezTo>
                    <a:pt x="3167" y="382"/>
                    <a:pt x="3084" y="453"/>
                    <a:pt x="2929" y="453"/>
                  </a:cubicBezTo>
                  <a:cubicBezTo>
                    <a:pt x="2762" y="453"/>
                    <a:pt x="2703" y="382"/>
                    <a:pt x="2584" y="275"/>
                  </a:cubicBezTo>
                  <a:cubicBezTo>
                    <a:pt x="2465" y="156"/>
                    <a:pt x="2298" y="1"/>
                    <a:pt x="2000" y="1"/>
                  </a:cubicBezTo>
                  <a:cubicBezTo>
                    <a:pt x="1703" y="1"/>
                    <a:pt x="1560" y="156"/>
                    <a:pt x="1417" y="275"/>
                  </a:cubicBezTo>
                  <a:cubicBezTo>
                    <a:pt x="1322" y="382"/>
                    <a:pt x="1238" y="453"/>
                    <a:pt x="1084" y="453"/>
                  </a:cubicBezTo>
                  <a:cubicBezTo>
                    <a:pt x="917" y="453"/>
                    <a:pt x="857" y="382"/>
                    <a:pt x="738" y="275"/>
                  </a:cubicBezTo>
                  <a:cubicBezTo>
                    <a:pt x="619" y="156"/>
                    <a:pt x="453" y="1"/>
                    <a:pt x="15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0042;p83">
              <a:extLst>
                <a:ext uri="{FF2B5EF4-FFF2-40B4-BE49-F238E27FC236}">
                  <a16:creationId xmlns:a16="http://schemas.microsoft.com/office/drawing/2014/main" id="{0F05E847-D700-0E74-8349-00DB20F49051}"/>
                </a:ext>
              </a:extLst>
            </p:cNvPr>
            <p:cNvSpPr/>
            <p:nvPr/>
          </p:nvSpPr>
          <p:spPr>
            <a:xfrm>
              <a:off x="3617304" y="3962922"/>
              <a:ext cx="98655" cy="24688"/>
            </a:xfrm>
            <a:custGeom>
              <a:avLst/>
              <a:gdLst/>
              <a:ahLst/>
              <a:cxnLst/>
              <a:rect l="l" t="t" r="r" b="b"/>
              <a:pathLst>
                <a:path w="3097" h="775" extrusionOk="0">
                  <a:moveTo>
                    <a:pt x="167" y="0"/>
                  </a:moveTo>
                  <a:cubicBezTo>
                    <a:pt x="72" y="0"/>
                    <a:pt x="0" y="84"/>
                    <a:pt x="0" y="167"/>
                  </a:cubicBezTo>
                  <a:cubicBezTo>
                    <a:pt x="0" y="262"/>
                    <a:pt x="72" y="334"/>
                    <a:pt x="167" y="334"/>
                  </a:cubicBezTo>
                  <a:cubicBezTo>
                    <a:pt x="334" y="334"/>
                    <a:pt x="393" y="405"/>
                    <a:pt x="512" y="512"/>
                  </a:cubicBezTo>
                  <a:cubicBezTo>
                    <a:pt x="632" y="632"/>
                    <a:pt x="786" y="774"/>
                    <a:pt x="1084" y="774"/>
                  </a:cubicBezTo>
                  <a:cubicBezTo>
                    <a:pt x="1382" y="774"/>
                    <a:pt x="1536" y="632"/>
                    <a:pt x="1667" y="512"/>
                  </a:cubicBezTo>
                  <a:cubicBezTo>
                    <a:pt x="1775" y="405"/>
                    <a:pt x="1846" y="334"/>
                    <a:pt x="2013" y="334"/>
                  </a:cubicBezTo>
                  <a:cubicBezTo>
                    <a:pt x="2179" y="334"/>
                    <a:pt x="2239" y="405"/>
                    <a:pt x="2358" y="512"/>
                  </a:cubicBezTo>
                  <a:cubicBezTo>
                    <a:pt x="2477" y="632"/>
                    <a:pt x="2632" y="774"/>
                    <a:pt x="2929" y="774"/>
                  </a:cubicBezTo>
                  <a:cubicBezTo>
                    <a:pt x="3025" y="774"/>
                    <a:pt x="3096" y="703"/>
                    <a:pt x="3096" y="620"/>
                  </a:cubicBezTo>
                  <a:cubicBezTo>
                    <a:pt x="3096" y="524"/>
                    <a:pt x="3025" y="453"/>
                    <a:pt x="2929" y="453"/>
                  </a:cubicBezTo>
                  <a:cubicBezTo>
                    <a:pt x="2775" y="441"/>
                    <a:pt x="2691" y="381"/>
                    <a:pt x="2596" y="274"/>
                  </a:cubicBezTo>
                  <a:cubicBezTo>
                    <a:pt x="2477" y="155"/>
                    <a:pt x="2310" y="0"/>
                    <a:pt x="2013" y="0"/>
                  </a:cubicBezTo>
                  <a:cubicBezTo>
                    <a:pt x="1715" y="0"/>
                    <a:pt x="1560" y="155"/>
                    <a:pt x="1429" y="274"/>
                  </a:cubicBezTo>
                  <a:cubicBezTo>
                    <a:pt x="1322" y="381"/>
                    <a:pt x="1251" y="453"/>
                    <a:pt x="1084" y="453"/>
                  </a:cubicBezTo>
                  <a:cubicBezTo>
                    <a:pt x="929" y="453"/>
                    <a:pt x="870" y="381"/>
                    <a:pt x="751" y="274"/>
                  </a:cubicBezTo>
                  <a:cubicBezTo>
                    <a:pt x="632" y="155"/>
                    <a:pt x="465" y="0"/>
                    <a:pt x="1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281;p42">
            <a:extLst>
              <a:ext uri="{FF2B5EF4-FFF2-40B4-BE49-F238E27FC236}">
                <a16:creationId xmlns:a16="http://schemas.microsoft.com/office/drawing/2014/main" id="{F1FBFA49-AA15-7259-2071-721C5F773FFA}"/>
              </a:ext>
            </a:extLst>
          </p:cNvPr>
          <p:cNvSpPr txBox="1">
            <a:spLocks/>
          </p:cNvSpPr>
          <p:nvPr/>
        </p:nvSpPr>
        <p:spPr>
          <a:xfrm>
            <a:off x="2922392" y="-4711351"/>
            <a:ext cx="1676765" cy="6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sr-Cyrl-RS" dirty="0">
                <a:solidFill>
                  <a:schemeClr val="bg1"/>
                </a:solidFill>
              </a:rPr>
              <a:t>Лака претрага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Google Shape;281;p42">
            <a:extLst>
              <a:ext uri="{FF2B5EF4-FFF2-40B4-BE49-F238E27FC236}">
                <a16:creationId xmlns:a16="http://schemas.microsoft.com/office/drawing/2014/main" id="{CDBE77B1-377C-2103-DF8F-44B24A195242}"/>
              </a:ext>
            </a:extLst>
          </p:cNvPr>
          <p:cNvSpPr txBox="1">
            <a:spLocks/>
          </p:cNvSpPr>
          <p:nvPr/>
        </p:nvSpPr>
        <p:spPr>
          <a:xfrm>
            <a:off x="2922391" y="-2976857"/>
            <a:ext cx="1676765" cy="6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sr-Cyrl-RS" dirty="0">
                <a:solidFill>
                  <a:schemeClr val="bg1"/>
                </a:solidFill>
              </a:rPr>
              <a:t>Преглед историје цена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" name="Google Shape;278;p42">
            <a:extLst>
              <a:ext uri="{FF2B5EF4-FFF2-40B4-BE49-F238E27FC236}">
                <a16:creationId xmlns:a16="http://schemas.microsoft.com/office/drawing/2014/main" id="{23E151C9-20DB-3DC0-DA35-CEA15F0DA5BB}"/>
              </a:ext>
            </a:extLst>
          </p:cNvPr>
          <p:cNvSpPr txBox="1">
            <a:spLocks/>
          </p:cNvSpPr>
          <p:nvPr/>
        </p:nvSpPr>
        <p:spPr>
          <a:xfrm>
            <a:off x="4869191" y="-4853723"/>
            <a:ext cx="6142967" cy="94474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sr-Cyrl-RS" sz="1800" dirty="0">
                <a:solidFill>
                  <a:schemeClr val="bg1"/>
                </a:solidFill>
              </a:rPr>
              <a:t>Корисници имају могућност претраге производа по категорији или имену производа</a:t>
            </a:r>
            <a:r>
              <a:rPr lang="en-US" sz="1800" dirty="0">
                <a:solidFill>
                  <a:schemeClr val="bg1"/>
                </a:solidFill>
              </a:rPr>
              <a:t>.</a:t>
            </a:r>
            <a:r>
              <a:rPr lang="sr-Cyrl-RS" sz="1800" dirty="0">
                <a:solidFill>
                  <a:schemeClr val="bg1"/>
                </a:solidFill>
              </a:rPr>
              <a:t> 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19" name="Google Shape;278;p42">
            <a:extLst>
              <a:ext uri="{FF2B5EF4-FFF2-40B4-BE49-F238E27FC236}">
                <a16:creationId xmlns:a16="http://schemas.microsoft.com/office/drawing/2014/main" id="{6E250ABE-2D4F-9034-E60E-6E9B8C159815}"/>
              </a:ext>
            </a:extLst>
          </p:cNvPr>
          <p:cNvSpPr txBox="1">
            <a:spLocks/>
          </p:cNvSpPr>
          <p:nvPr/>
        </p:nvSpPr>
        <p:spPr>
          <a:xfrm>
            <a:off x="4869191" y="-3098360"/>
            <a:ext cx="6142967" cy="94474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sr-Cyrl-RS" sz="1800" dirty="0">
                <a:solidFill>
                  <a:schemeClr val="bg1"/>
                </a:solidFill>
              </a:rPr>
              <a:t>Свака промена цене за појединачне производе се чува и приказује помоћу графика на страници производа. 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20" name="Google Shape;277;p42">
            <a:extLst>
              <a:ext uri="{FF2B5EF4-FFF2-40B4-BE49-F238E27FC236}">
                <a16:creationId xmlns:a16="http://schemas.microsoft.com/office/drawing/2014/main" id="{14F4CE57-CE83-78DB-85A4-1AD6371516AC}"/>
              </a:ext>
            </a:extLst>
          </p:cNvPr>
          <p:cNvSpPr txBox="1">
            <a:spLocks/>
          </p:cNvSpPr>
          <p:nvPr/>
        </p:nvSpPr>
        <p:spPr>
          <a:xfrm>
            <a:off x="265248" y="2755586"/>
            <a:ext cx="3576408" cy="1346828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pPr algn="ctr"/>
            <a:r>
              <a:rPr lang="sr-Cyrl-RS" dirty="0">
                <a:solidFill>
                  <a:schemeClr val="bg1"/>
                </a:solidFill>
                <a:latin typeface="Constantia" panose="02030602050306030303" pitchFamily="18" charset="0"/>
              </a:rPr>
              <a:t>Почетна страна</a:t>
            </a:r>
          </a:p>
        </p:txBody>
      </p:sp>
      <p:pic>
        <p:nvPicPr>
          <p:cNvPr id="21" name="Picture 20" descr="A screenshot of a computer&#10;&#10;Description automatically generated">
            <a:extLst>
              <a:ext uri="{FF2B5EF4-FFF2-40B4-BE49-F238E27FC236}">
                <a16:creationId xmlns:a16="http://schemas.microsoft.com/office/drawing/2014/main" id="{E5E11E84-AC44-7AD2-059A-3696CF0305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743" y="9174857"/>
            <a:ext cx="10153415" cy="4879242"/>
          </a:xfrm>
          <a:prstGeom prst="rect">
            <a:avLst/>
          </a:prstGeom>
        </p:spPr>
      </p:pic>
      <p:sp>
        <p:nvSpPr>
          <p:cNvPr id="22" name="Google Shape;277;p42">
            <a:extLst>
              <a:ext uri="{FF2B5EF4-FFF2-40B4-BE49-F238E27FC236}">
                <a16:creationId xmlns:a16="http://schemas.microsoft.com/office/drawing/2014/main" id="{736E3AFF-9C13-D342-305B-D273214F18B5}"/>
              </a:ext>
            </a:extLst>
          </p:cNvPr>
          <p:cNvSpPr txBox="1">
            <a:spLocks/>
          </p:cNvSpPr>
          <p:nvPr/>
        </p:nvSpPr>
        <p:spPr>
          <a:xfrm>
            <a:off x="4147247" y="7577099"/>
            <a:ext cx="3576408" cy="1346828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pPr algn="ctr"/>
            <a:r>
              <a:rPr lang="sr-Cyrl-RS" dirty="0">
                <a:solidFill>
                  <a:schemeClr val="bg1"/>
                </a:solidFill>
                <a:latin typeface="Constantia" panose="02030602050306030303" pitchFamily="18" charset="0"/>
              </a:rPr>
              <a:t>Избор категорија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9C84F6E3-1E28-5EF6-9D5A-D9E77D4A7A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823" y="-6955692"/>
            <a:ext cx="7783527" cy="6138984"/>
          </a:xfrm>
          <a:prstGeom prst="rect">
            <a:avLst/>
          </a:prstGeom>
        </p:spPr>
      </p:pic>
      <p:sp>
        <p:nvSpPr>
          <p:cNvPr id="3" name="Google Shape;277;p42">
            <a:extLst>
              <a:ext uri="{FF2B5EF4-FFF2-40B4-BE49-F238E27FC236}">
                <a16:creationId xmlns:a16="http://schemas.microsoft.com/office/drawing/2014/main" id="{0FE505C2-6B70-AE3B-24B3-BC67B4F7B531}"/>
              </a:ext>
            </a:extLst>
          </p:cNvPr>
          <p:cNvSpPr txBox="1">
            <a:spLocks/>
          </p:cNvSpPr>
          <p:nvPr/>
        </p:nvSpPr>
        <p:spPr>
          <a:xfrm>
            <a:off x="-230052" y="-4559614"/>
            <a:ext cx="3576408" cy="1346828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pPr algn="ctr"/>
            <a:r>
              <a:rPr lang="sr-Cyrl-RS" dirty="0">
                <a:solidFill>
                  <a:schemeClr val="bg1"/>
                </a:solidFill>
                <a:latin typeface="Constantia" panose="02030602050306030303" pitchFamily="18" charset="0"/>
              </a:rPr>
              <a:t>Почетна страна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E10C1F54-41B0-2D64-3E4A-8B45FAF8F7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292" y="1788258"/>
            <a:ext cx="10153415" cy="4879242"/>
          </a:xfrm>
          <a:prstGeom prst="rect">
            <a:avLst/>
          </a:prstGeom>
        </p:spPr>
      </p:pic>
      <p:sp>
        <p:nvSpPr>
          <p:cNvPr id="5" name="Google Shape;277;p42">
            <a:extLst>
              <a:ext uri="{FF2B5EF4-FFF2-40B4-BE49-F238E27FC236}">
                <a16:creationId xmlns:a16="http://schemas.microsoft.com/office/drawing/2014/main" id="{D0A49EFF-BDB1-ACE7-476F-BC4E086E5F4D}"/>
              </a:ext>
            </a:extLst>
          </p:cNvPr>
          <p:cNvSpPr txBox="1">
            <a:spLocks/>
          </p:cNvSpPr>
          <p:nvPr/>
        </p:nvSpPr>
        <p:spPr>
          <a:xfrm>
            <a:off x="4307796" y="190500"/>
            <a:ext cx="3576408" cy="1346828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pPr algn="ctr"/>
            <a:r>
              <a:rPr lang="sr-Cyrl-RS" dirty="0">
                <a:solidFill>
                  <a:schemeClr val="bg1"/>
                </a:solidFill>
                <a:latin typeface="Constantia" panose="02030602050306030303" pitchFamily="18" charset="0"/>
              </a:rPr>
              <a:t>Избор категорија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037C7480-5CD2-FDF1-53CF-EF8AA03CC8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5433" y="8689275"/>
            <a:ext cx="8161134" cy="4879242"/>
          </a:xfrm>
          <a:prstGeom prst="rect">
            <a:avLst/>
          </a:prstGeom>
        </p:spPr>
      </p:pic>
      <p:sp>
        <p:nvSpPr>
          <p:cNvPr id="7" name="Google Shape;277;p42">
            <a:extLst>
              <a:ext uri="{FF2B5EF4-FFF2-40B4-BE49-F238E27FC236}">
                <a16:creationId xmlns:a16="http://schemas.microsoft.com/office/drawing/2014/main" id="{15FE3C00-D2CB-ECF1-2044-D103922A3DBA}"/>
              </a:ext>
            </a:extLst>
          </p:cNvPr>
          <p:cNvSpPr txBox="1">
            <a:spLocks/>
          </p:cNvSpPr>
          <p:nvPr/>
        </p:nvSpPr>
        <p:spPr>
          <a:xfrm>
            <a:off x="-5100587" y="2881051"/>
            <a:ext cx="3576408" cy="1346828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pPr algn="ctr"/>
            <a:r>
              <a:rPr lang="sr-Cyrl-RS" dirty="0">
                <a:solidFill>
                  <a:schemeClr val="bg1"/>
                </a:solidFill>
                <a:latin typeface="Constantia" panose="02030602050306030303" pitchFamily="18" charset="0"/>
              </a:rPr>
              <a:t>Претрага производа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EEB3FF12-2622-1221-F157-7CA7FD6EA1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2010" y="1020114"/>
            <a:ext cx="8161134" cy="4879242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EB715817-7749-645E-952D-9994C81093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292" y="-5969394"/>
            <a:ext cx="10153415" cy="4879242"/>
          </a:xfrm>
          <a:prstGeom prst="rect">
            <a:avLst/>
          </a:prstGeom>
        </p:spPr>
      </p:pic>
      <p:sp>
        <p:nvSpPr>
          <p:cNvPr id="6" name="Google Shape;277;p42">
            <a:extLst>
              <a:ext uri="{FF2B5EF4-FFF2-40B4-BE49-F238E27FC236}">
                <a16:creationId xmlns:a16="http://schemas.microsoft.com/office/drawing/2014/main" id="{1E63177F-E329-A2D4-5498-3B20A746DBF2}"/>
              </a:ext>
            </a:extLst>
          </p:cNvPr>
          <p:cNvSpPr txBox="1">
            <a:spLocks/>
          </p:cNvSpPr>
          <p:nvPr/>
        </p:nvSpPr>
        <p:spPr>
          <a:xfrm>
            <a:off x="4307796" y="-7567152"/>
            <a:ext cx="3576408" cy="1346828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pPr algn="ctr"/>
            <a:r>
              <a:rPr lang="sr-Cyrl-RS" dirty="0">
                <a:solidFill>
                  <a:schemeClr val="bg1"/>
                </a:solidFill>
                <a:latin typeface="Constantia" panose="02030602050306030303" pitchFamily="18" charset="0"/>
              </a:rPr>
              <a:t>Избор категорија</a:t>
            </a:r>
          </a:p>
        </p:txBody>
      </p:sp>
      <p:sp>
        <p:nvSpPr>
          <p:cNvPr id="7" name="Google Shape;277;p42">
            <a:extLst>
              <a:ext uri="{FF2B5EF4-FFF2-40B4-BE49-F238E27FC236}">
                <a16:creationId xmlns:a16="http://schemas.microsoft.com/office/drawing/2014/main" id="{F76C50A2-A4A1-ED63-5E3F-581DEEE6A6D1}"/>
              </a:ext>
            </a:extLst>
          </p:cNvPr>
          <p:cNvSpPr txBox="1">
            <a:spLocks/>
          </p:cNvSpPr>
          <p:nvPr/>
        </p:nvSpPr>
        <p:spPr>
          <a:xfrm>
            <a:off x="-4398" y="2755586"/>
            <a:ext cx="3576408" cy="1346828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pPr algn="ctr"/>
            <a:r>
              <a:rPr lang="sr-Cyrl-RS" dirty="0">
                <a:solidFill>
                  <a:schemeClr val="bg1"/>
                </a:solidFill>
                <a:latin typeface="Constantia" panose="02030602050306030303" pitchFamily="18" charset="0"/>
              </a:rPr>
              <a:t>Претрага производа</a:t>
            </a:r>
          </a:p>
        </p:txBody>
      </p:sp>
      <p:pic>
        <p:nvPicPr>
          <p:cNvPr id="8" name="Picture 7" descr="A screen shot of a computer&#10;&#10;Description automatically generated">
            <a:extLst>
              <a:ext uri="{FF2B5EF4-FFF2-40B4-BE49-F238E27FC236}">
                <a16:creationId xmlns:a16="http://schemas.microsoft.com/office/drawing/2014/main" id="{A1693862-71E4-60D9-31ED-B86A64FF3C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1431" y="8009622"/>
            <a:ext cx="6122035" cy="6496050"/>
          </a:xfrm>
          <a:prstGeom prst="rect">
            <a:avLst/>
          </a:prstGeom>
        </p:spPr>
      </p:pic>
      <p:sp>
        <p:nvSpPr>
          <p:cNvPr id="9" name="Google Shape;277;p42">
            <a:extLst>
              <a:ext uri="{FF2B5EF4-FFF2-40B4-BE49-F238E27FC236}">
                <a16:creationId xmlns:a16="http://schemas.microsoft.com/office/drawing/2014/main" id="{68165DB7-CC6D-B747-A89F-1F2ECAD91508}"/>
              </a:ext>
            </a:extLst>
          </p:cNvPr>
          <p:cNvSpPr txBox="1">
            <a:spLocks/>
          </p:cNvSpPr>
          <p:nvPr/>
        </p:nvSpPr>
        <p:spPr>
          <a:xfrm>
            <a:off x="0" y="10187207"/>
            <a:ext cx="3808268" cy="2140879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pPr algn="ctr"/>
            <a:r>
              <a:rPr lang="sr-Cyrl-RS" dirty="0">
                <a:solidFill>
                  <a:schemeClr val="bg1"/>
                </a:solidFill>
                <a:latin typeface="Constantia" panose="02030602050306030303" pitchFamily="18" charset="0"/>
              </a:rPr>
              <a:t>Приказ појединачних производа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 shot of a computer&#10;&#10;Description automatically generated">
            <a:extLst>
              <a:ext uri="{FF2B5EF4-FFF2-40B4-BE49-F238E27FC236}">
                <a16:creationId xmlns:a16="http://schemas.microsoft.com/office/drawing/2014/main" id="{7136A178-625C-54BB-6053-EA3A506D7D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0698" y="180975"/>
            <a:ext cx="6122035" cy="6496050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1A15A9B1-DDED-F2A3-600F-0CB7D736A1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6408" y="-5970622"/>
            <a:ext cx="8161134" cy="4879242"/>
          </a:xfrm>
          <a:prstGeom prst="rect">
            <a:avLst/>
          </a:prstGeom>
        </p:spPr>
      </p:pic>
      <p:sp>
        <p:nvSpPr>
          <p:cNvPr id="6" name="Google Shape;277;p42">
            <a:extLst>
              <a:ext uri="{FF2B5EF4-FFF2-40B4-BE49-F238E27FC236}">
                <a16:creationId xmlns:a16="http://schemas.microsoft.com/office/drawing/2014/main" id="{29D08207-E0D0-ED15-BF5C-1B699255563C}"/>
              </a:ext>
            </a:extLst>
          </p:cNvPr>
          <p:cNvSpPr txBox="1">
            <a:spLocks/>
          </p:cNvSpPr>
          <p:nvPr/>
        </p:nvSpPr>
        <p:spPr>
          <a:xfrm>
            <a:off x="0" y="-4235150"/>
            <a:ext cx="3576408" cy="1346828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pPr algn="ctr"/>
            <a:r>
              <a:rPr lang="sr-Cyrl-RS" dirty="0">
                <a:solidFill>
                  <a:schemeClr val="bg1"/>
                </a:solidFill>
                <a:latin typeface="Constantia" panose="02030602050306030303" pitchFamily="18" charset="0"/>
              </a:rPr>
              <a:t>Претрага производа</a:t>
            </a:r>
          </a:p>
        </p:txBody>
      </p:sp>
      <p:sp>
        <p:nvSpPr>
          <p:cNvPr id="7" name="Google Shape;277;p42">
            <a:extLst>
              <a:ext uri="{FF2B5EF4-FFF2-40B4-BE49-F238E27FC236}">
                <a16:creationId xmlns:a16="http://schemas.microsoft.com/office/drawing/2014/main" id="{94BA3FC1-D867-9B45-3E5F-A9A8F852EB7C}"/>
              </a:ext>
            </a:extLst>
          </p:cNvPr>
          <p:cNvSpPr txBox="1">
            <a:spLocks/>
          </p:cNvSpPr>
          <p:nvPr/>
        </p:nvSpPr>
        <p:spPr>
          <a:xfrm>
            <a:off x="439267" y="2358560"/>
            <a:ext cx="3808268" cy="2140879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pPr algn="ctr"/>
            <a:r>
              <a:rPr lang="sr-Cyrl-RS" dirty="0">
                <a:solidFill>
                  <a:schemeClr val="bg1"/>
                </a:solidFill>
                <a:latin typeface="Constantia" panose="02030602050306030303" pitchFamily="18" charset="0"/>
              </a:rPr>
              <a:t>Приказ појединачних производа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55;p63">
            <a:extLst>
              <a:ext uri="{FF2B5EF4-FFF2-40B4-BE49-F238E27FC236}">
                <a16:creationId xmlns:a16="http://schemas.microsoft.com/office/drawing/2014/main" id="{C0A78C32-63FE-2D94-B0D6-5D7B2330026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88776" y="292690"/>
            <a:ext cx="8050306" cy="9354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R="0" lvl="0" algn="ctr">
              <a:spcBef>
                <a:spcPts val="1200"/>
              </a:spcBef>
              <a:spcAft>
                <a:spcPts val="600"/>
              </a:spcAft>
            </a:pPr>
            <a:r>
              <a:rPr lang="sr-Cyrl-RS" sz="4400" b="1" kern="150" dirty="0">
                <a:solidFill>
                  <a:schemeClr val="bg1"/>
                </a:solidFill>
                <a:effectLst/>
                <a:latin typeface="Liberation Sans"/>
                <a:ea typeface="Liberation Sans"/>
                <a:cs typeface="Liberation Sans"/>
              </a:rPr>
              <a:t>Коришћене технологије</a:t>
            </a:r>
            <a:r>
              <a:rPr lang="en-US" sz="4400" b="1" kern="150" dirty="0">
                <a:solidFill>
                  <a:schemeClr val="bg1"/>
                </a:solidFill>
                <a:effectLst/>
                <a:latin typeface="Liberation Sans"/>
                <a:ea typeface="Liberation Sans"/>
                <a:cs typeface="Liberation Sans"/>
              </a:rPr>
              <a:t> (MERN stack)</a:t>
            </a:r>
            <a:endParaRPr lang="sr-Cyrl-RS" sz="4400" b="1" kern="150" dirty="0">
              <a:solidFill>
                <a:schemeClr val="bg1"/>
              </a:solidFill>
              <a:effectLst/>
              <a:latin typeface="Liberation Sans"/>
              <a:ea typeface="Liberation Sans"/>
              <a:cs typeface="Liberation Sans"/>
            </a:endParaRPr>
          </a:p>
        </p:txBody>
      </p:sp>
      <p:pic>
        <p:nvPicPr>
          <p:cNvPr id="24" name="Picture 23" descr="A green leaf with black text&#10;&#10;Description automatically generated">
            <a:extLst>
              <a:ext uri="{FF2B5EF4-FFF2-40B4-BE49-F238E27FC236}">
                <a16:creationId xmlns:a16="http://schemas.microsoft.com/office/drawing/2014/main" id="{3D4E7EF8-7978-5B97-16BB-61D8162739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5027" y="2177869"/>
            <a:ext cx="1054474" cy="843579"/>
          </a:xfrm>
          <a:prstGeom prst="rect">
            <a:avLst/>
          </a:prstGeom>
        </p:spPr>
      </p:pic>
      <p:pic>
        <p:nvPicPr>
          <p:cNvPr id="26" name="Picture 25" descr="A black and white logo&#10;&#10;Description automatically generated">
            <a:extLst>
              <a:ext uri="{FF2B5EF4-FFF2-40B4-BE49-F238E27FC236}">
                <a16:creationId xmlns:a16="http://schemas.microsoft.com/office/drawing/2014/main" id="{EC6E18BB-75F2-9D57-6AF1-D7F793AC83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5026" y="3166671"/>
            <a:ext cx="1483099" cy="834243"/>
          </a:xfrm>
          <a:prstGeom prst="rect">
            <a:avLst/>
          </a:prstGeom>
        </p:spPr>
      </p:pic>
      <p:pic>
        <p:nvPicPr>
          <p:cNvPr id="30" name="Picture 29" descr="A logo of a company&#10;&#10;Description automatically generated">
            <a:extLst>
              <a:ext uri="{FF2B5EF4-FFF2-40B4-BE49-F238E27FC236}">
                <a16:creationId xmlns:a16="http://schemas.microsoft.com/office/drawing/2014/main" id="{5AF7503A-7CEC-47E1-767B-702A556C49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5026" y="4146137"/>
            <a:ext cx="1552099" cy="836193"/>
          </a:xfrm>
          <a:prstGeom prst="rect">
            <a:avLst/>
          </a:prstGeom>
        </p:spPr>
      </p:pic>
      <p:pic>
        <p:nvPicPr>
          <p:cNvPr id="34" name="Picture 33" descr="A logo for a company&#10;&#10;Description automatically generated">
            <a:extLst>
              <a:ext uri="{FF2B5EF4-FFF2-40B4-BE49-F238E27FC236}">
                <a16:creationId xmlns:a16="http://schemas.microsoft.com/office/drawing/2014/main" id="{745D4F8D-FA3F-D032-3CD9-B9449509FA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5026" y="5127553"/>
            <a:ext cx="1114425" cy="836462"/>
          </a:xfrm>
          <a:prstGeom prst="rect">
            <a:avLst/>
          </a:prstGeom>
        </p:spPr>
      </p:pic>
      <p:sp>
        <p:nvSpPr>
          <p:cNvPr id="36" name="Plus Sign 35">
            <a:extLst>
              <a:ext uri="{FF2B5EF4-FFF2-40B4-BE49-F238E27FC236}">
                <a16:creationId xmlns:a16="http://schemas.microsoft.com/office/drawing/2014/main" id="{39B1C2D6-182E-83E3-54EF-F3C47D675196}"/>
              </a:ext>
            </a:extLst>
          </p:cNvPr>
          <p:cNvSpPr/>
          <p:nvPr/>
        </p:nvSpPr>
        <p:spPr>
          <a:xfrm>
            <a:off x="5294572" y="3152982"/>
            <a:ext cx="1638714" cy="1638714"/>
          </a:xfrm>
          <a:prstGeom prst="mathPlus">
            <a:avLst>
              <a:gd name="adj1" fmla="val 10733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Picture 37" descr="A logo of a red cube with white text&#10;&#10;Description automatically generated">
            <a:extLst>
              <a:ext uri="{FF2B5EF4-FFF2-40B4-BE49-F238E27FC236}">
                <a16:creationId xmlns:a16="http://schemas.microsoft.com/office/drawing/2014/main" id="{4D3757E2-10FA-C3AA-9B52-B426326863E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0733" y="3152982"/>
            <a:ext cx="1638714" cy="163871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398BFE47-3E9D-5DE1-C2ED-8ADCB3A3CD2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29434201"/>
              </p:ext>
            </p:extLst>
          </p:nvPr>
        </p:nvGraphicFramePr>
        <p:xfrm>
          <a:off x="1610565" y="2108666"/>
          <a:ext cx="8791575" cy="42005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Google Shape;1055;p63">
            <a:extLst>
              <a:ext uri="{FF2B5EF4-FFF2-40B4-BE49-F238E27FC236}">
                <a16:creationId xmlns:a16="http://schemas.microsoft.com/office/drawing/2014/main" id="{086ECC63-6FCB-0987-5D8A-F858CA18B44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88776" y="292690"/>
            <a:ext cx="8050306" cy="9354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R="0" lvl="0" algn="ctr">
              <a:spcBef>
                <a:spcPts val="1200"/>
              </a:spcBef>
              <a:spcAft>
                <a:spcPts val="600"/>
              </a:spcAft>
            </a:pPr>
            <a:r>
              <a:rPr lang="sr-Cyrl-RS" sz="4400" b="1" kern="150" dirty="0">
                <a:solidFill>
                  <a:schemeClr val="bg1"/>
                </a:solidFill>
                <a:effectLst/>
                <a:latin typeface="Liberation Sans"/>
                <a:ea typeface="Liberation Sans"/>
                <a:cs typeface="Liberation Sans"/>
              </a:rPr>
              <a:t>Пример коришћења </a:t>
            </a:r>
            <a:r>
              <a:rPr lang="en-US" sz="4400" b="1" kern="150" dirty="0">
                <a:solidFill>
                  <a:schemeClr val="bg1"/>
                </a:solidFill>
                <a:effectLst/>
                <a:latin typeface="Liberation Sans"/>
                <a:ea typeface="Liberation Sans"/>
                <a:cs typeface="Liberation Sans"/>
              </a:rPr>
              <a:t>Redis-</a:t>
            </a:r>
            <a:r>
              <a:rPr lang="sr-Cyrl-RS" sz="4400" b="1" kern="150" dirty="0">
                <a:solidFill>
                  <a:schemeClr val="bg1"/>
                </a:solidFill>
                <a:effectLst/>
                <a:latin typeface="Liberation Sans"/>
                <a:ea typeface="Liberation Sans"/>
                <a:cs typeface="Liberation Sans"/>
              </a:rPr>
              <a:t>а </a:t>
            </a:r>
          </a:p>
        </p:txBody>
      </p:sp>
    </p:spTree>
    <p:extLst>
      <p:ext uri="{BB962C8B-B14F-4D97-AF65-F5344CB8AC3E}">
        <p14:creationId xmlns:p14="http://schemas.microsoft.com/office/powerpoint/2010/main" val="9145249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055;p63">
            <a:extLst>
              <a:ext uri="{FF2B5EF4-FFF2-40B4-BE49-F238E27FC236}">
                <a16:creationId xmlns:a16="http://schemas.microsoft.com/office/drawing/2014/main" id="{29A80A02-2E50-F8D4-D7BF-759FBCDE02E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37250" y="956080"/>
            <a:ext cx="77175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Cyrl-RS" dirty="0">
                <a:solidFill>
                  <a:schemeClr val="bg1"/>
                </a:solidFill>
              </a:rPr>
              <a:t>Следећи кораци у развоју апликације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7" name="Google Shape;1056;p63">
            <a:extLst>
              <a:ext uri="{FF2B5EF4-FFF2-40B4-BE49-F238E27FC236}">
                <a16:creationId xmlns:a16="http://schemas.microsoft.com/office/drawing/2014/main" id="{560D54C7-9682-B2C6-F23E-66CD64F9692E}"/>
              </a:ext>
            </a:extLst>
          </p:cNvPr>
          <p:cNvSpPr txBox="1"/>
          <p:nvPr/>
        </p:nvSpPr>
        <p:spPr>
          <a:xfrm>
            <a:off x="2349120" y="4169718"/>
            <a:ext cx="7917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chemeClr val="bg1"/>
                </a:solidFill>
                <a:latin typeface="Quantico"/>
                <a:ea typeface="Quantico"/>
                <a:cs typeface="Quantico"/>
                <a:sym typeface="Quantico"/>
              </a:rPr>
              <a:t>01</a:t>
            </a:r>
            <a:endParaRPr sz="3000" dirty="0">
              <a:solidFill>
                <a:schemeClr val="bg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8" name="Google Shape;1057;p63">
            <a:extLst>
              <a:ext uri="{FF2B5EF4-FFF2-40B4-BE49-F238E27FC236}">
                <a16:creationId xmlns:a16="http://schemas.microsoft.com/office/drawing/2014/main" id="{2146E0CC-C8C4-D59B-2277-3ADBA6780225}"/>
              </a:ext>
            </a:extLst>
          </p:cNvPr>
          <p:cNvSpPr txBox="1"/>
          <p:nvPr/>
        </p:nvSpPr>
        <p:spPr>
          <a:xfrm>
            <a:off x="4400853" y="4169718"/>
            <a:ext cx="7917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chemeClr val="bg1"/>
                </a:solidFill>
                <a:latin typeface="Quantico"/>
                <a:ea typeface="Quantico"/>
                <a:cs typeface="Quantico"/>
                <a:sym typeface="Quantico"/>
              </a:rPr>
              <a:t>02</a:t>
            </a:r>
            <a:endParaRPr sz="3000" dirty="0">
              <a:solidFill>
                <a:schemeClr val="bg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9" name="Google Shape;1058;p63">
            <a:extLst>
              <a:ext uri="{FF2B5EF4-FFF2-40B4-BE49-F238E27FC236}">
                <a16:creationId xmlns:a16="http://schemas.microsoft.com/office/drawing/2014/main" id="{E11B67E3-AED5-C24D-B08B-210A8470B952}"/>
              </a:ext>
            </a:extLst>
          </p:cNvPr>
          <p:cNvSpPr txBox="1"/>
          <p:nvPr/>
        </p:nvSpPr>
        <p:spPr>
          <a:xfrm>
            <a:off x="6676703" y="4169718"/>
            <a:ext cx="7917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bg1"/>
                </a:solidFill>
                <a:latin typeface="Quantico"/>
                <a:ea typeface="Quantico"/>
                <a:cs typeface="Quantico"/>
                <a:sym typeface="Quantico"/>
              </a:rPr>
              <a:t>03</a:t>
            </a:r>
            <a:endParaRPr sz="3000">
              <a:solidFill>
                <a:schemeClr val="bg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10" name="Google Shape;1059;p63">
            <a:extLst>
              <a:ext uri="{FF2B5EF4-FFF2-40B4-BE49-F238E27FC236}">
                <a16:creationId xmlns:a16="http://schemas.microsoft.com/office/drawing/2014/main" id="{F05C3E53-434E-5537-268E-6FB4B8D7A1E5}"/>
              </a:ext>
            </a:extLst>
          </p:cNvPr>
          <p:cNvSpPr txBox="1"/>
          <p:nvPr/>
        </p:nvSpPr>
        <p:spPr>
          <a:xfrm>
            <a:off x="8755333" y="4169718"/>
            <a:ext cx="7917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chemeClr val="bg1"/>
                </a:solidFill>
                <a:latin typeface="Quantico"/>
                <a:ea typeface="Quantico"/>
                <a:cs typeface="Quantico"/>
                <a:sym typeface="Quantico"/>
              </a:rPr>
              <a:t>04</a:t>
            </a:r>
            <a:endParaRPr sz="3000" dirty="0">
              <a:solidFill>
                <a:schemeClr val="bg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11" name="Google Shape;1060;p63">
            <a:extLst>
              <a:ext uri="{FF2B5EF4-FFF2-40B4-BE49-F238E27FC236}">
                <a16:creationId xmlns:a16="http://schemas.microsoft.com/office/drawing/2014/main" id="{4DD9A7C5-8418-E246-245F-5B3E915D4C1F}"/>
              </a:ext>
            </a:extLst>
          </p:cNvPr>
          <p:cNvSpPr txBox="1"/>
          <p:nvPr/>
        </p:nvSpPr>
        <p:spPr>
          <a:xfrm>
            <a:off x="1157513" y="2014386"/>
            <a:ext cx="1858200" cy="115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bg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17" name="Google Shape;1066;p63">
            <a:extLst>
              <a:ext uri="{FF2B5EF4-FFF2-40B4-BE49-F238E27FC236}">
                <a16:creationId xmlns:a16="http://schemas.microsoft.com/office/drawing/2014/main" id="{B0EE0C4C-A56F-D1C8-34DA-33B9716193EF}"/>
              </a:ext>
            </a:extLst>
          </p:cNvPr>
          <p:cNvSpPr txBox="1"/>
          <p:nvPr/>
        </p:nvSpPr>
        <p:spPr>
          <a:xfrm>
            <a:off x="6116667" y="3086645"/>
            <a:ext cx="1858200" cy="10830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Cyrl-RS" sz="2000" dirty="0">
                <a:solidFill>
                  <a:schemeClr val="bg1"/>
                </a:solidFill>
                <a:latin typeface="Quantico"/>
                <a:ea typeface="Quantico"/>
                <a:cs typeface="Quantico"/>
                <a:sym typeface="Quantico"/>
              </a:rPr>
              <a:t>Чување омиљених производа</a:t>
            </a:r>
          </a:p>
        </p:txBody>
      </p:sp>
      <p:cxnSp>
        <p:nvCxnSpPr>
          <p:cNvPr id="19" name="Google Shape;1068;p63">
            <a:extLst>
              <a:ext uri="{FF2B5EF4-FFF2-40B4-BE49-F238E27FC236}">
                <a16:creationId xmlns:a16="http://schemas.microsoft.com/office/drawing/2014/main" id="{CE8EBF00-60BE-487D-9F62-5713689586C8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2744970" y="3870430"/>
            <a:ext cx="0" cy="299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20" name="Google Shape;1069;p63">
            <a:extLst>
              <a:ext uri="{FF2B5EF4-FFF2-40B4-BE49-F238E27FC236}">
                <a16:creationId xmlns:a16="http://schemas.microsoft.com/office/drawing/2014/main" id="{D67DC2B3-35E8-0E71-C590-FAFBA6D158A2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4796703" y="3870430"/>
            <a:ext cx="0" cy="299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21" name="Google Shape;1070;p63">
            <a:extLst>
              <a:ext uri="{FF2B5EF4-FFF2-40B4-BE49-F238E27FC236}">
                <a16:creationId xmlns:a16="http://schemas.microsoft.com/office/drawing/2014/main" id="{1279C98E-1664-56E6-E518-1F45E0E9625E}"/>
              </a:ext>
            </a:extLst>
          </p:cNvPr>
          <p:cNvCxnSpPr>
            <a:cxnSpLocks/>
            <a:endCxn id="9" idx="0"/>
          </p:cNvCxnSpPr>
          <p:nvPr/>
        </p:nvCxnSpPr>
        <p:spPr>
          <a:xfrm>
            <a:off x="7072553" y="3870430"/>
            <a:ext cx="0" cy="299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22" name="Google Shape;1071;p63">
            <a:extLst>
              <a:ext uri="{FF2B5EF4-FFF2-40B4-BE49-F238E27FC236}">
                <a16:creationId xmlns:a16="http://schemas.microsoft.com/office/drawing/2014/main" id="{026687CD-610B-FD06-F271-39CF3144FC72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9151183" y="3870430"/>
            <a:ext cx="0" cy="299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956" name="Google Shape;1144;p63">
            <a:extLst>
              <a:ext uri="{FF2B5EF4-FFF2-40B4-BE49-F238E27FC236}">
                <a16:creationId xmlns:a16="http://schemas.microsoft.com/office/drawing/2014/main" id="{E587BCE9-47DA-8C16-1248-795FD4221105}"/>
              </a:ext>
            </a:extLst>
          </p:cNvPr>
          <p:cNvCxnSpPr>
            <a:stCxn id="7" idx="2"/>
            <a:endCxn id="8" idx="2"/>
          </p:cNvCxnSpPr>
          <p:nvPr/>
        </p:nvCxnSpPr>
        <p:spPr>
          <a:xfrm rot="16200000" flipH="1">
            <a:off x="3770836" y="3719851"/>
            <a:ext cx="12700" cy="2051733"/>
          </a:xfrm>
          <a:prstGeom prst="bentConnector3">
            <a:avLst>
              <a:gd name="adj1" fmla="val 1800000"/>
            </a:avLst>
          </a:prstGeom>
          <a:noFill/>
          <a:ln w="952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57" name="Google Shape;1145;p63">
            <a:extLst>
              <a:ext uri="{FF2B5EF4-FFF2-40B4-BE49-F238E27FC236}">
                <a16:creationId xmlns:a16="http://schemas.microsoft.com/office/drawing/2014/main" id="{BFA4D91D-1A80-789D-CC68-E20F524E289E}"/>
              </a:ext>
            </a:extLst>
          </p:cNvPr>
          <p:cNvCxnSpPr>
            <a:stCxn id="8" idx="2"/>
            <a:endCxn id="9" idx="2"/>
          </p:cNvCxnSpPr>
          <p:nvPr/>
        </p:nvCxnSpPr>
        <p:spPr>
          <a:xfrm rot="16200000" flipH="1">
            <a:off x="5934628" y="3607793"/>
            <a:ext cx="12700" cy="2275850"/>
          </a:xfrm>
          <a:prstGeom prst="bentConnector3">
            <a:avLst>
              <a:gd name="adj1" fmla="val 1800000"/>
            </a:avLst>
          </a:prstGeom>
          <a:noFill/>
          <a:ln w="952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58" name="Google Shape;1146;p63">
            <a:extLst>
              <a:ext uri="{FF2B5EF4-FFF2-40B4-BE49-F238E27FC236}">
                <a16:creationId xmlns:a16="http://schemas.microsoft.com/office/drawing/2014/main" id="{2ABCB271-7C2B-8A32-A2B7-48819A3CF493}"/>
              </a:ext>
            </a:extLst>
          </p:cNvPr>
          <p:cNvCxnSpPr>
            <a:stCxn id="9" idx="2"/>
            <a:endCxn id="10" idx="2"/>
          </p:cNvCxnSpPr>
          <p:nvPr/>
        </p:nvCxnSpPr>
        <p:spPr>
          <a:xfrm rot="16200000" flipH="1">
            <a:off x="8111868" y="3706403"/>
            <a:ext cx="12700" cy="2078630"/>
          </a:xfrm>
          <a:prstGeom prst="bentConnector3">
            <a:avLst>
              <a:gd name="adj1" fmla="val 1800000"/>
            </a:avLst>
          </a:prstGeom>
          <a:noFill/>
          <a:ln w="952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60" name="Google Shape;1066;p63">
            <a:extLst>
              <a:ext uri="{FF2B5EF4-FFF2-40B4-BE49-F238E27FC236}">
                <a16:creationId xmlns:a16="http://schemas.microsoft.com/office/drawing/2014/main" id="{2ED66FEC-D37E-5B2D-F7F7-20C2942AF81A}"/>
              </a:ext>
            </a:extLst>
          </p:cNvPr>
          <p:cNvSpPr txBox="1"/>
          <p:nvPr/>
        </p:nvSpPr>
        <p:spPr>
          <a:xfrm>
            <a:off x="3756918" y="3086645"/>
            <a:ext cx="2047944" cy="10830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Cyrl-RS" sz="2000" dirty="0">
                <a:solidFill>
                  <a:schemeClr val="bg1"/>
                </a:solidFill>
                <a:latin typeface="Quantico"/>
                <a:ea typeface="Quantico"/>
                <a:cs typeface="Quantico"/>
                <a:sym typeface="Quantico"/>
              </a:rPr>
              <a:t>Оцењивање и коментарисање производа</a:t>
            </a:r>
            <a:endParaRPr sz="2000" dirty="0">
              <a:solidFill>
                <a:schemeClr val="bg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1961" name="Google Shape;1066;p63">
            <a:extLst>
              <a:ext uri="{FF2B5EF4-FFF2-40B4-BE49-F238E27FC236}">
                <a16:creationId xmlns:a16="http://schemas.microsoft.com/office/drawing/2014/main" id="{C446B8D0-C1B0-1EED-FF5F-29D767014973}"/>
              </a:ext>
            </a:extLst>
          </p:cNvPr>
          <p:cNvSpPr txBox="1"/>
          <p:nvPr/>
        </p:nvSpPr>
        <p:spPr>
          <a:xfrm>
            <a:off x="1811224" y="3117241"/>
            <a:ext cx="1858200" cy="10830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ctr"/>
            <a:r>
              <a:rPr lang="sr-Cyrl-RS" sz="2000" dirty="0">
                <a:solidFill>
                  <a:schemeClr val="bg1"/>
                </a:solidFill>
                <a:latin typeface="Quantico"/>
                <a:ea typeface="Quantico"/>
                <a:cs typeface="Quantico"/>
                <a:sym typeface="Quantico"/>
              </a:rPr>
              <a:t>Кориснички налози</a:t>
            </a:r>
          </a:p>
          <a:p>
            <a:pPr algn="ctr"/>
            <a:endParaRPr lang="sr-Cyrl-RS" sz="2000" dirty="0">
              <a:solidFill>
                <a:schemeClr val="bg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1962" name="Google Shape;1066;p63">
            <a:extLst>
              <a:ext uri="{FF2B5EF4-FFF2-40B4-BE49-F238E27FC236}">
                <a16:creationId xmlns:a16="http://schemas.microsoft.com/office/drawing/2014/main" id="{3F9D8D70-83C0-9906-6DC3-CD08EBFF0251}"/>
              </a:ext>
            </a:extLst>
          </p:cNvPr>
          <p:cNvSpPr txBox="1"/>
          <p:nvPr/>
        </p:nvSpPr>
        <p:spPr>
          <a:xfrm>
            <a:off x="8075011" y="3086645"/>
            <a:ext cx="2152343" cy="10830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Cyrl-RS" sz="2000" dirty="0">
                <a:solidFill>
                  <a:schemeClr val="bg1"/>
                </a:solidFill>
                <a:latin typeface="Quantico"/>
                <a:ea typeface="Quantico"/>
                <a:cs typeface="Quantico"/>
                <a:sym typeface="Quantico"/>
              </a:rPr>
              <a:t>Систем за обавештавање о променама цена 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055;p63">
            <a:extLst>
              <a:ext uri="{FF2B5EF4-FFF2-40B4-BE49-F238E27FC236}">
                <a16:creationId xmlns:a16="http://schemas.microsoft.com/office/drawing/2014/main" id="{AFEF28B7-8158-45A5-8627-CC905937343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37250" y="2853000"/>
            <a:ext cx="77175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Cyrl-RS" sz="6000" dirty="0">
                <a:solidFill>
                  <a:schemeClr val="bg1"/>
                </a:solidFill>
              </a:rPr>
              <a:t>Хвала на пажњи</a:t>
            </a:r>
            <a:endParaRPr sz="6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51445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 descr="A graph on a screen&#10;&#10;Description automatically generated">
            <a:extLst>
              <a:ext uri="{FF2B5EF4-FFF2-40B4-BE49-F238E27FC236}">
                <a16:creationId xmlns:a16="http://schemas.microsoft.com/office/drawing/2014/main" id="{2E4F2F71-7D89-7F05-3000-8949FE04892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437" t="24523" b="1077"/>
          <a:stretch/>
        </p:blipFill>
        <p:spPr>
          <a:xfrm>
            <a:off x="-19050" y="0"/>
            <a:ext cx="12211050" cy="6858000"/>
          </a:xfrm>
          <a:prstGeom prst="rect">
            <a:avLst/>
          </a:prstGeom>
        </p:spPr>
      </p:pic>
      <p:pic>
        <p:nvPicPr>
          <p:cNvPr id="28" name="Picture 27" descr="A box of graphics card&#10;&#10;Description automatically generated">
            <a:extLst>
              <a:ext uri="{FF2B5EF4-FFF2-40B4-BE49-F238E27FC236}">
                <a16:creationId xmlns:a16="http://schemas.microsoft.com/office/drawing/2014/main" id="{A9822D53-A15B-9EF7-D175-478160A7CD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43000"/>
                    </a14:imgEffect>
                    <a14:imgEffect>
                      <a14:brightnessContrast bright="-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73573">
            <a:off x="-3903362" y="5454587"/>
            <a:ext cx="5482623" cy="3918511"/>
          </a:xfrm>
          <a:prstGeom prst="rect">
            <a:avLst/>
          </a:prstGeom>
        </p:spPr>
      </p:pic>
      <p:pic>
        <p:nvPicPr>
          <p:cNvPr id="34" name="Picture 33" descr="A box of graphics card&#10;&#10;Description automatically generated">
            <a:extLst>
              <a:ext uri="{FF2B5EF4-FFF2-40B4-BE49-F238E27FC236}">
                <a16:creationId xmlns:a16="http://schemas.microsoft.com/office/drawing/2014/main" id="{80CF5851-79A2-1404-2890-25D6375D7C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43000"/>
                    </a14:imgEffect>
                    <a14:imgEffect>
                      <a14:brightnessContrast bright="-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33648">
            <a:off x="-2497089" y="6455645"/>
            <a:ext cx="5482623" cy="3918511"/>
          </a:xfrm>
          <a:prstGeom prst="rect">
            <a:avLst/>
          </a:prstGeom>
        </p:spPr>
      </p:pic>
      <p:pic>
        <p:nvPicPr>
          <p:cNvPr id="4" name="Picture 3" descr="A logo with a planet in the center&#10;&#10;Description automatically generated">
            <a:extLst>
              <a:ext uri="{FF2B5EF4-FFF2-40B4-BE49-F238E27FC236}">
                <a16:creationId xmlns:a16="http://schemas.microsoft.com/office/drawing/2014/main" id="{52F01537-694E-4FFA-B0BB-3EAEAC45F6C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886" y="1276876"/>
            <a:ext cx="4434146" cy="430424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7E9A460-ADF2-92CA-191E-70DEC7435051}"/>
              </a:ext>
            </a:extLst>
          </p:cNvPr>
          <p:cNvSpPr/>
          <p:nvPr/>
        </p:nvSpPr>
        <p:spPr>
          <a:xfrm>
            <a:off x="5953131" y="-35096"/>
            <a:ext cx="6257917" cy="7045495"/>
          </a:xfrm>
          <a:prstGeom prst="rect">
            <a:avLst/>
          </a:prstGeom>
          <a:solidFill>
            <a:schemeClr val="tx1"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7" name="Picture 26" descr="A blue box with silver text&#10;&#10;Description automatically generated">
            <a:extLst>
              <a:ext uri="{FF2B5EF4-FFF2-40B4-BE49-F238E27FC236}">
                <a16:creationId xmlns:a16="http://schemas.microsoft.com/office/drawing/2014/main" id="{8B2D52B3-719D-5E5E-92DE-24DDF25BAE2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-70000"/>
                    </a14:imgEffect>
                    <a14:imgEffect>
                      <a14:brightnessContrast bright="-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503480">
            <a:off x="10969286" y="-1185833"/>
            <a:ext cx="3656620" cy="261344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06E76F61-218E-9E6B-A225-02BBDA2CF60B}"/>
              </a:ext>
            </a:extLst>
          </p:cNvPr>
          <p:cNvGrpSpPr/>
          <p:nvPr/>
        </p:nvGrpSpPr>
        <p:grpSpPr>
          <a:xfrm>
            <a:off x="5953131" y="918798"/>
            <a:ext cx="6209248" cy="5473890"/>
            <a:chOff x="5953131" y="918798"/>
            <a:chExt cx="6209248" cy="5473890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7B3EDE0-6068-DA21-212D-2DEBA370E2CD}"/>
                </a:ext>
              </a:extLst>
            </p:cNvPr>
            <p:cNvSpPr txBox="1"/>
            <p:nvPr/>
          </p:nvSpPr>
          <p:spPr>
            <a:xfrm>
              <a:off x="6102593" y="918798"/>
              <a:ext cx="5958989" cy="41857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600"/>
                </a:spcBef>
                <a:spcAft>
                  <a:spcPts val="600"/>
                </a:spcAft>
              </a:pPr>
              <a:r>
                <a:rPr lang="sr-Cyrl-RS" sz="4400" b="0" kern="150" spc="-50" dirty="0">
                  <a:solidFill>
                    <a:schemeClr val="bg1"/>
                  </a:solidFill>
                  <a:effectLst/>
                  <a:latin typeface="Constantia" panose="02030602050306030303" pitchFamily="18" charset="0"/>
                  <a:ea typeface="Noto Serif CJK SC"/>
                  <a:cs typeface="FreeSans"/>
                </a:rPr>
                <a:t>Завршни рад</a:t>
              </a:r>
              <a:endParaRPr lang="en-US" sz="4400" b="1" kern="150" spc="-50" dirty="0">
                <a:solidFill>
                  <a:schemeClr val="bg1"/>
                </a:solidFill>
                <a:latin typeface="Constantia" panose="02030602050306030303" pitchFamily="18" charset="0"/>
                <a:ea typeface="Noto Serif CJK SC"/>
                <a:cs typeface="FreeSans"/>
              </a:endParaRPr>
            </a:p>
            <a:p>
              <a:pPr algn="ctr">
                <a:spcBef>
                  <a:spcPts val="600"/>
                </a:spcBef>
                <a:spcAft>
                  <a:spcPts val="600"/>
                </a:spcAft>
              </a:pPr>
              <a:endParaRPr lang="en-US" sz="4800" b="1" kern="150" spc="-50" dirty="0">
                <a:solidFill>
                  <a:schemeClr val="bg1"/>
                </a:solidFill>
                <a:effectLst/>
                <a:latin typeface="Constantia" panose="02030602050306030303" pitchFamily="18" charset="0"/>
                <a:ea typeface="Noto Serif CJK SC"/>
                <a:cs typeface="FreeSans"/>
              </a:endParaRPr>
            </a:p>
            <a:p>
              <a:pPr marL="0" marR="0" algn="ctr">
                <a:spcBef>
                  <a:spcPts val="600"/>
                </a:spcBef>
                <a:spcAft>
                  <a:spcPts val="600"/>
                </a:spcAft>
              </a:pPr>
              <a:r>
                <a:rPr lang="sr-Cyrl-RS" sz="4800" b="1" kern="150" spc="-50" dirty="0">
                  <a:solidFill>
                    <a:schemeClr val="bg1"/>
                  </a:solidFill>
                  <a:effectLst/>
                  <a:latin typeface="Constantia" panose="02030602050306030303" pitchFamily="18" charset="0"/>
                  <a:ea typeface="Noto Serif CJK SC"/>
                  <a:cs typeface="FreeSans"/>
                </a:rPr>
                <a:t>Сајт за преглед цена ИТ производа</a:t>
              </a:r>
              <a:endParaRPr lang="en-US" sz="4800" kern="150" dirty="0">
                <a:solidFill>
                  <a:schemeClr val="bg1"/>
                </a:solidFill>
                <a:effectLst/>
                <a:latin typeface="Constantia" panose="02030602050306030303" pitchFamily="18" charset="0"/>
                <a:ea typeface="Liberation Sans"/>
                <a:cs typeface="Liberation Sans"/>
              </a:endParaRPr>
            </a:p>
            <a:p>
              <a:pPr marL="0" marR="0" algn="ctr">
                <a:spcBef>
                  <a:spcPts val="600"/>
                </a:spcBef>
                <a:spcAft>
                  <a:spcPts val="600"/>
                </a:spcAft>
              </a:pPr>
              <a:endParaRPr lang="en-US" sz="4800" b="1" kern="150" spc="-50" dirty="0">
                <a:solidFill>
                  <a:schemeClr val="bg1"/>
                </a:solidFill>
                <a:effectLst/>
                <a:latin typeface="Constantia" panose="02030602050306030303" pitchFamily="18" charset="0"/>
                <a:ea typeface="Noto Serif CJK SC"/>
                <a:cs typeface="FreeSans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26FAF75-794B-A69E-4A00-D90075BAF8AE}"/>
                </a:ext>
              </a:extLst>
            </p:cNvPr>
            <p:cNvSpPr txBox="1"/>
            <p:nvPr/>
          </p:nvSpPr>
          <p:spPr>
            <a:xfrm>
              <a:off x="5953131" y="5036312"/>
              <a:ext cx="292789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sr-Cyrl-RS" sz="1800" kern="150" dirty="0">
                  <a:solidFill>
                    <a:schemeClr val="bg1"/>
                  </a:solidFill>
                  <a:effectLst/>
                  <a:latin typeface="Constantia" panose="02030602050306030303" pitchFamily="18" charset="0"/>
                  <a:ea typeface="Liberation Sans"/>
                  <a:cs typeface="Liberation Sans"/>
                </a:rPr>
                <a:t>Ментор</a:t>
              </a:r>
              <a:endParaRPr lang="en-US" sz="1800" kern="150" dirty="0">
                <a:solidFill>
                  <a:schemeClr val="bg1"/>
                </a:solidFill>
                <a:effectLst/>
                <a:latin typeface="Constantia" panose="02030602050306030303" pitchFamily="18" charset="0"/>
                <a:ea typeface="Liberation Sans"/>
                <a:cs typeface="Liberation Sans"/>
              </a:endParaRPr>
            </a:p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sr-Cyrl-RS" sz="1800" kern="150" dirty="0">
                  <a:solidFill>
                    <a:schemeClr val="bg1"/>
                  </a:solidFill>
                  <a:effectLst/>
                  <a:latin typeface="Constantia" panose="02030602050306030303" pitchFamily="18" charset="0"/>
                  <a:ea typeface="Liberation Sans"/>
                  <a:cs typeface="Liberation Sans"/>
                </a:rPr>
                <a:t>др Владимир </a:t>
              </a:r>
              <a:r>
                <a:rPr lang="sr-Cyrl-RS" sz="1800" kern="150" dirty="0" err="1">
                  <a:solidFill>
                    <a:schemeClr val="bg1"/>
                  </a:solidFill>
                  <a:effectLst/>
                  <a:latin typeface="Constantia" panose="02030602050306030303" pitchFamily="18" charset="0"/>
                  <a:ea typeface="Liberation Sans"/>
                  <a:cs typeface="Liberation Sans"/>
                </a:rPr>
                <a:t>Цвjетковић</a:t>
              </a:r>
              <a:endParaRPr lang="en-US" sz="1800" kern="150" dirty="0">
                <a:solidFill>
                  <a:schemeClr val="bg1"/>
                </a:solidFill>
                <a:effectLst/>
                <a:latin typeface="Constantia" panose="02030602050306030303" pitchFamily="18" charset="0"/>
                <a:ea typeface="Liberation Sans"/>
                <a:cs typeface="Liberation Sans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8421812-AB97-AE27-BD1F-B56DC3F4F6B3}"/>
                </a:ext>
              </a:extLst>
            </p:cNvPr>
            <p:cNvSpPr txBox="1"/>
            <p:nvPr/>
          </p:nvSpPr>
          <p:spPr>
            <a:xfrm>
              <a:off x="9234488" y="5036312"/>
              <a:ext cx="292789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sr-Cyrl-RS" sz="1800" kern="150" dirty="0">
                  <a:solidFill>
                    <a:schemeClr val="bg1"/>
                  </a:solidFill>
                  <a:effectLst/>
                  <a:latin typeface="Constantia" panose="02030602050306030303" pitchFamily="18" charset="0"/>
                  <a:ea typeface="Liberation Sans"/>
                  <a:cs typeface="Liberation Sans"/>
                </a:rPr>
                <a:t>Студент</a:t>
              </a:r>
            </a:p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sr-Cyrl-RS" sz="1800" kern="150" dirty="0">
                  <a:solidFill>
                    <a:schemeClr val="bg1"/>
                  </a:solidFill>
                  <a:effectLst/>
                  <a:latin typeface="Constantia" panose="02030602050306030303" pitchFamily="18" charset="0"/>
                  <a:ea typeface="Liberation Sans"/>
                  <a:cs typeface="Liberation Sans"/>
                </a:rPr>
                <a:t>Андрија Лазић 53/2019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7E2D99D-15D5-42A7-9F61-0F00B8B0D5DD}"/>
                </a:ext>
              </a:extLst>
            </p:cNvPr>
            <p:cNvSpPr txBox="1"/>
            <p:nvPr/>
          </p:nvSpPr>
          <p:spPr>
            <a:xfrm>
              <a:off x="7553329" y="6023356"/>
              <a:ext cx="30575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sr-Cyrl-RS" sz="1800" kern="150" dirty="0">
                  <a:solidFill>
                    <a:schemeClr val="bg1"/>
                  </a:solidFill>
                  <a:effectLst/>
                  <a:latin typeface="Constantia" panose="02030602050306030303" pitchFamily="18" charset="0"/>
                  <a:ea typeface="Liberation Sans"/>
                  <a:cs typeface="Liberation Sans"/>
                </a:rPr>
                <a:t>Крагујевац, 2024.</a:t>
              </a:r>
            </a:p>
          </p:txBody>
        </p:sp>
      </p:grpSp>
      <p:sp>
        <p:nvSpPr>
          <p:cNvPr id="3" name="Cloud 2">
            <a:extLst>
              <a:ext uri="{FF2B5EF4-FFF2-40B4-BE49-F238E27FC236}">
                <a16:creationId xmlns:a16="http://schemas.microsoft.com/office/drawing/2014/main" id="{1DD0C8EF-8ED1-7498-44FE-6EAEB62C42F9}"/>
              </a:ext>
            </a:extLst>
          </p:cNvPr>
          <p:cNvSpPr/>
          <p:nvPr/>
        </p:nvSpPr>
        <p:spPr>
          <a:xfrm>
            <a:off x="9488121" y="5359477"/>
            <a:ext cx="18549941" cy="12927241"/>
          </a:xfrm>
          <a:prstGeom prst="cloud">
            <a:avLst/>
          </a:prstGeom>
          <a:solidFill>
            <a:schemeClr val="tx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2961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 descr="A graph on a screen&#10;&#10;Description automatically generated">
            <a:extLst>
              <a:ext uri="{FF2B5EF4-FFF2-40B4-BE49-F238E27FC236}">
                <a16:creationId xmlns:a16="http://schemas.microsoft.com/office/drawing/2014/main" id="{2E4F2F71-7D89-7F05-3000-8949FE04892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437" t="24523" b="1077"/>
          <a:stretch/>
        </p:blipFill>
        <p:spPr>
          <a:xfrm>
            <a:off x="-19050" y="0"/>
            <a:ext cx="12211050" cy="6858000"/>
          </a:xfrm>
          <a:prstGeom prst="rect">
            <a:avLst/>
          </a:prstGeom>
        </p:spPr>
      </p:pic>
      <p:pic>
        <p:nvPicPr>
          <p:cNvPr id="28" name="Picture 27" descr="A box of graphics card&#10;&#10;Description automatically generated">
            <a:extLst>
              <a:ext uri="{FF2B5EF4-FFF2-40B4-BE49-F238E27FC236}">
                <a16:creationId xmlns:a16="http://schemas.microsoft.com/office/drawing/2014/main" id="{A9822D53-A15B-9EF7-D175-478160A7CD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43000"/>
                    </a14:imgEffect>
                    <a14:imgEffect>
                      <a14:brightnessContrast bright="-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73573">
            <a:off x="-3903362" y="5454587"/>
            <a:ext cx="5482623" cy="3918511"/>
          </a:xfrm>
          <a:prstGeom prst="rect">
            <a:avLst/>
          </a:prstGeom>
        </p:spPr>
      </p:pic>
      <p:pic>
        <p:nvPicPr>
          <p:cNvPr id="34" name="Picture 33" descr="A box of graphics card&#10;&#10;Description automatically generated">
            <a:extLst>
              <a:ext uri="{FF2B5EF4-FFF2-40B4-BE49-F238E27FC236}">
                <a16:creationId xmlns:a16="http://schemas.microsoft.com/office/drawing/2014/main" id="{80CF5851-79A2-1404-2890-25D6375D7C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43000"/>
                    </a14:imgEffect>
                    <a14:imgEffect>
                      <a14:brightnessContrast bright="-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33648">
            <a:off x="-2497089" y="6455645"/>
            <a:ext cx="5482623" cy="3918511"/>
          </a:xfrm>
          <a:prstGeom prst="rect">
            <a:avLst/>
          </a:prstGeom>
        </p:spPr>
      </p:pic>
      <p:pic>
        <p:nvPicPr>
          <p:cNvPr id="4" name="Picture 3" descr="A logo with a planet in the center&#10;&#10;Description automatically generated">
            <a:extLst>
              <a:ext uri="{FF2B5EF4-FFF2-40B4-BE49-F238E27FC236}">
                <a16:creationId xmlns:a16="http://schemas.microsoft.com/office/drawing/2014/main" id="{52F01537-694E-4FFA-B0BB-3EAEAC45F6C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886" y="1276876"/>
            <a:ext cx="4434146" cy="430424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7E9A460-ADF2-92CA-191E-70DEC7435051}"/>
              </a:ext>
            </a:extLst>
          </p:cNvPr>
          <p:cNvSpPr/>
          <p:nvPr/>
        </p:nvSpPr>
        <p:spPr>
          <a:xfrm>
            <a:off x="5953131" y="-35096"/>
            <a:ext cx="6257917" cy="7045495"/>
          </a:xfrm>
          <a:prstGeom prst="rect">
            <a:avLst/>
          </a:prstGeom>
          <a:solidFill>
            <a:schemeClr val="tx1"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7" name="Picture 26" descr="A blue box with silver text&#10;&#10;Description automatically generated">
            <a:extLst>
              <a:ext uri="{FF2B5EF4-FFF2-40B4-BE49-F238E27FC236}">
                <a16:creationId xmlns:a16="http://schemas.microsoft.com/office/drawing/2014/main" id="{8B2D52B3-719D-5E5E-92DE-24DDF25BAE2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-70000"/>
                    </a14:imgEffect>
                    <a14:imgEffect>
                      <a14:brightnessContrast bright="-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503480">
            <a:off x="10969286" y="-1185833"/>
            <a:ext cx="3656620" cy="261344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06E76F61-218E-9E6B-A225-02BBDA2CF60B}"/>
              </a:ext>
            </a:extLst>
          </p:cNvPr>
          <p:cNvGrpSpPr/>
          <p:nvPr/>
        </p:nvGrpSpPr>
        <p:grpSpPr>
          <a:xfrm>
            <a:off x="5953131" y="918798"/>
            <a:ext cx="6209248" cy="5473890"/>
            <a:chOff x="5953131" y="918798"/>
            <a:chExt cx="6209248" cy="5473890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7B3EDE0-6068-DA21-212D-2DEBA370E2CD}"/>
                </a:ext>
              </a:extLst>
            </p:cNvPr>
            <p:cNvSpPr txBox="1"/>
            <p:nvPr/>
          </p:nvSpPr>
          <p:spPr>
            <a:xfrm>
              <a:off x="6102593" y="918798"/>
              <a:ext cx="5958989" cy="41857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600"/>
                </a:spcBef>
                <a:spcAft>
                  <a:spcPts val="600"/>
                </a:spcAft>
              </a:pPr>
              <a:r>
                <a:rPr lang="sr-Cyrl-RS" sz="4400" b="0" kern="150" spc="-50" dirty="0">
                  <a:solidFill>
                    <a:schemeClr val="bg1"/>
                  </a:solidFill>
                  <a:effectLst/>
                  <a:latin typeface="Constantia" panose="02030602050306030303" pitchFamily="18" charset="0"/>
                  <a:ea typeface="Noto Serif CJK SC"/>
                  <a:cs typeface="FreeSans"/>
                </a:rPr>
                <a:t>Завршни рад</a:t>
              </a:r>
              <a:endParaRPr lang="en-US" sz="4400" b="1" kern="150" spc="-50" dirty="0">
                <a:solidFill>
                  <a:schemeClr val="bg1"/>
                </a:solidFill>
                <a:latin typeface="Constantia" panose="02030602050306030303" pitchFamily="18" charset="0"/>
                <a:ea typeface="Noto Serif CJK SC"/>
                <a:cs typeface="FreeSans"/>
              </a:endParaRPr>
            </a:p>
            <a:p>
              <a:pPr algn="ctr">
                <a:spcBef>
                  <a:spcPts val="600"/>
                </a:spcBef>
                <a:spcAft>
                  <a:spcPts val="600"/>
                </a:spcAft>
              </a:pPr>
              <a:endParaRPr lang="en-US" sz="4800" b="1" kern="150" spc="-50" dirty="0">
                <a:solidFill>
                  <a:schemeClr val="bg1"/>
                </a:solidFill>
                <a:effectLst/>
                <a:latin typeface="Constantia" panose="02030602050306030303" pitchFamily="18" charset="0"/>
                <a:ea typeface="Noto Serif CJK SC"/>
                <a:cs typeface="FreeSans"/>
              </a:endParaRPr>
            </a:p>
            <a:p>
              <a:pPr marL="0" marR="0" algn="ctr">
                <a:spcBef>
                  <a:spcPts val="600"/>
                </a:spcBef>
                <a:spcAft>
                  <a:spcPts val="600"/>
                </a:spcAft>
              </a:pPr>
              <a:r>
                <a:rPr lang="sr-Cyrl-RS" sz="4800" b="1" kern="150" spc="-50" dirty="0">
                  <a:solidFill>
                    <a:schemeClr val="bg1"/>
                  </a:solidFill>
                  <a:effectLst/>
                  <a:latin typeface="Constantia" panose="02030602050306030303" pitchFamily="18" charset="0"/>
                  <a:ea typeface="Noto Serif CJK SC"/>
                  <a:cs typeface="FreeSans"/>
                </a:rPr>
                <a:t>Сајт за преглед цена ИТ производа</a:t>
              </a:r>
              <a:endParaRPr lang="en-US" sz="4800" kern="150" dirty="0">
                <a:solidFill>
                  <a:schemeClr val="bg1"/>
                </a:solidFill>
                <a:effectLst/>
                <a:latin typeface="Constantia" panose="02030602050306030303" pitchFamily="18" charset="0"/>
                <a:ea typeface="Liberation Sans"/>
                <a:cs typeface="Liberation Sans"/>
              </a:endParaRPr>
            </a:p>
            <a:p>
              <a:pPr marL="0" marR="0" algn="ctr">
                <a:spcBef>
                  <a:spcPts val="600"/>
                </a:spcBef>
                <a:spcAft>
                  <a:spcPts val="600"/>
                </a:spcAft>
              </a:pPr>
              <a:endParaRPr lang="en-US" sz="4800" b="1" kern="150" spc="-50" dirty="0">
                <a:solidFill>
                  <a:schemeClr val="bg1"/>
                </a:solidFill>
                <a:effectLst/>
                <a:latin typeface="Constantia" panose="02030602050306030303" pitchFamily="18" charset="0"/>
                <a:ea typeface="Noto Serif CJK SC"/>
                <a:cs typeface="FreeSans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26FAF75-794B-A69E-4A00-D90075BAF8AE}"/>
                </a:ext>
              </a:extLst>
            </p:cNvPr>
            <p:cNvSpPr txBox="1"/>
            <p:nvPr/>
          </p:nvSpPr>
          <p:spPr>
            <a:xfrm>
              <a:off x="5953131" y="5036312"/>
              <a:ext cx="292789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sr-Cyrl-RS" sz="1800" kern="150" dirty="0">
                  <a:solidFill>
                    <a:schemeClr val="bg1"/>
                  </a:solidFill>
                  <a:effectLst/>
                  <a:latin typeface="Constantia" panose="02030602050306030303" pitchFamily="18" charset="0"/>
                  <a:ea typeface="Liberation Sans"/>
                  <a:cs typeface="Liberation Sans"/>
                </a:rPr>
                <a:t>Ментор</a:t>
              </a:r>
              <a:endParaRPr lang="en-US" sz="1800" kern="150" dirty="0">
                <a:solidFill>
                  <a:schemeClr val="bg1"/>
                </a:solidFill>
                <a:effectLst/>
                <a:latin typeface="Constantia" panose="02030602050306030303" pitchFamily="18" charset="0"/>
                <a:ea typeface="Liberation Sans"/>
                <a:cs typeface="Liberation Sans"/>
              </a:endParaRPr>
            </a:p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sr-Cyrl-RS" sz="1800" kern="150" dirty="0">
                  <a:solidFill>
                    <a:schemeClr val="bg1"/>
                  </a:solidFill>
                  <a:effectLst/>
                  <a:latin typeface="Constantia" panose="02030602050306030303" pitchFamily="18" charset="0"/>
                  <a:ea typeface="Liberation Sans"/>
                  <a:cs typeface="Liberation Sans"/>
                </a:rPr>
                <a:t>др Владимир </a:t>
              </a:r>
              <a:r>
                <a:rPr lang="sr-Cyrl-RS" sz="1800" kern="150" dirty="0" err="1">
                  <a:solidFill>
                    <a:schemeClr val="bg1"/>
                  </a:solidFill>
                  <a:effectLst/>
                  <a:latin typeface="Constantia" panose="02030602050306030303" pitchFamily="18" charset="0"/>
                  <a:ea typeface="Liberation Sans"/>
                  <a:cs typeface="Liberation Sans"/>
                </a:rPr>
                <a:t>Цвjетковић</a:t>
              </a:r>
              <a:endParaRPr lang="en-US" sz="1800" kern="150" dirty="0">
                <a:solidFill>
                  <a:schemeClr val="bg1"/>
                </a:solidFill>
                <a:effectLst/>
                <a:latin typeface="Constantia" panose="02030602050306030303" pitchFamily="18" charset="0"/>
                <a:ea typeface="Liberation Sans"/>
                <a:cs typeface="Liberation Sans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8421812-AB97-AE27-BD1F-B56DC3F4F6B3}"/>
                </a:ext>
              </a:extLst>
            </p:cNvPr>
            <p:cNvSpPr txBox="1"/>
            <p:nvPr/>
          </p:nvSpPr>
          <p:spPr>
            <a:xfrm>
              <a:off x="9234488" y="5036312"/>
              <a:ext cx="292789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sr-Cyrl-RS" sz="1800" kern="150" dirty="0">
                  <a:solidFill>
                    <a:schemeClr val="bg1"/>
                  </a:solidFill>
                  <a:effectLst/>
                  <a:latin typeface="Constantia" panose="02030602050306030303" pitchFamily="18" charset="0"/>
                  <a:ea typeface="Liberation Sans"/>
                  <a:cs typeface="Liberation Sans"/>
                </a:rPr>
                <a:t>Студент</a:t>
              </a:r>
            </a:p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sr-Cyrl-RS" sz="1800" kern="150" dirty="0">
                  <a:solidFill>
                    <a:schemeClr val="bg1"/>
                  </a:solidFill>
                  <a:effectLst/>
                  <a:latin typeface="Constantia" panose="02030602050306030303" pitchFamily="18" charset="0"/>
                  <a:ea typeface="Liberation Sans"/>
                  <a:cs typeface="Liberation Sans"/>
                </a:rPr>
                <a:t>Андрија Лазић 53/2019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7E2D99D-15D5-42A7-9F61-0F00B8B0D5DD}"/>
                </a:ext>
              </a:extLst>
            </p:cNvPr>
            <p:cNvSpPr txBox="1"/>
            <p:nvPr/>
          </p:nvSpPr>
          <p:spPr>
            <a:xfrm>
              <a:off x="7553329" y="6023356"/>
              <a:ext cx="30575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sr-Cyrl-RS" sz="1800" kern="150" dirty="0">
                  <a:solidFill>
                    <a:schemeClr val="bg1"/>
                  </a:solidFill>
                  <a:effectLst/>
                  <a:latin typeface="Constantia" panose="02030602050306030303" pitchFamily="18" charset="0"/>
                  <a:ea typeface="Liberation Sans"/>
                  <a:cs typeface="Liberation Sans"/>
                </a:rPr>
                <a:t>Крагујевац, 2024.</a:t>
              </a:r>
            </a:p>
          </p:txBody>
        </p:sp>
      </p:grpSp>
      <p:sp>
        <p:nvSpPr>
          <p:cNvPr id="5" name="Cloud 4">
            <a:extLst>
              <a:ext uri="{FF2B5EF4-FFF2-40B4-BE49-F238E27FC236}">
                <a16:creationId xmlns:a16="http://schemas.microsoft.com/office/drawing/2014/main" id="{1A773600-A6B3-8E5E-BC35-F6B455DC3696}"/>
              </a:ext>
            </a:extLst>
          </p:cNvPr>
          <p:cNvSpPr/>
          <p:nvPr/>
        </p:nvSpPr>
        <p:spPr>
          <a:xfrm>
            <a:off x="-3188496" y="-2552700"/>
            <a:ext cx="18885696" cy="13133159"/>
          </a:xfrm>
          <a:prstGeom prst="clou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3166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200">
        <p159:morph option="byObject"/>
      </p:transition>
    </mc:Choice>
    <mc:Fallback xmlns="">
      <p:transition spd="slow" advClick="0" advTm="2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7"/>
          <p:cNvSpPr txBox="1">
            <a:spLocks noGrp="1"/>
          </p:cNvSpPr>
          <p:nvPr>
            <p:ph type="title"/>
          </p:nvPr>
        </p:nvSpPr>
        <p:spPr>
          <a:xfrm>
            <a:off x="6008501" y="2105132"/>
            <a:ext cx="5232399" cy="158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sr-Cyrl-RS" sz="7200" dirty="0">
                <a:solidFill>
                  <a:schemeClr val="bg1"/>
                </a:solidFill>
                <a:latin typeface="Quantico" panose="02000000000000000000" charset="0"/>
              </a:rPr>
              <a:t>Савремени човек</a:t>
            </a:r>
            <a:endParaRPr lang="en-US" sz="7200" dirty="0">
              <a:solidFill>
                <a:schemeClr val="bg1"/>
              </a:solidFill>
              <a:latin typeface="Quantico" panose="02000000000000000000" charset="0"/>
            </a:endParaRPr>
          </a:p>
        </p:txBody>
      </p:sp>
      <p:sp>
        <p:nvSpPr>
          <p:cNvPr id="211" name="Google Shape;211;p37"/>
          <p:cNvSpPr txBox="1">
            <a:spLocks noGrp="1"/>
          </p:cNvSpPr>
          <p:nvPr>
            <p:ph type="subTitle" idx="1"/>
          </p:nvPr>
        </p:nvSpPr>
        <p:spPr>
          <a:xfrm>
            <a:off x="6489700" y="3858067"/>
            <a:ext cx="4751200" cy="12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/>
            <a:r>
              <a:rPr lang="sr-Cyrl-RS" dirty="0">
                <a:solidFill>
                  <a:schemeClr val="bg1"/>
                </a:solidFill>
              </a:rPr>
              <a:t>... и његови проблеми</a:t>
            </a:r>
            <a:endParaRPr dirty="0">
              <a:solidFill>
                <a:schemeClr val="bg1"/>
              </a:solidFill>
            </a:endParaRPr>
          </a:p>
        </p:txBody>
      </p:sp>
      <p:cxnSp>
        <p:nvCxnSpPr>
          <p:cNvPr id="212" name="Google Shape;212;p37"/>
          <p:cNvCxnSpPr/>
          <p:nvPr/>
        </p:nvCxnSpPr>
        <p:spPr>
          <a:xfrm>
            <a:off x="6859200" y="3774200"/>
            <a:ext cx="4382000" cy="0"/>
          </a:xfrm>
          <a:prstGeom prst="straightConnector1">
            <a:avLst/>
          </a:prstGeom>
          <a:noFill/>
          <a:ln w="9525" cap="flat" cmpd="sng">
            <a:solidFill>
              <a:schemeClr val="bg1"/>
            </a:solidFill>
            <a:prstDash val="solid"/>
            <a:round/>
            <a:headEnd type="oval" w="med" len="med"/>
            <a:tailEnd type="oval" w="med" len="med"/>
          </a:ln>
        </p:spPr>
      </p:cxnSp>
      <p:pic>
        <p:nvPicPr>
          <p:cNvPr id="10" name="Content Placeholder 5" descr="A person and person with coins and boxes&#10;&#10;Description automatically generated">
            <a:extLst>
              <a:ext uri="{FF2B5EF4-FFF2-40B4-BE49-F238E27FC236}">
                <a16:creationId xmlns:a16="http://schemas.microsoft.com/office/drawing/2014/main" id="{34FA5683-E955-AD87-2493-46A4D7F62C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157" y="1653072"/>
            <a:ext cx="5032381" cy="407452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Cloud 4">
            <a:extLst>
              <a:ext uri="{FF2B5EF4-FFF2-40B4-BE49-F238E27FC236}">
                <a16:creationId xmlns:a16="http://schemas.microsoft.com/office/drawing/2014/main" id="{1A773600-A6B3-8E5E-BC35-F6B455DC3696}"/>
              </a:ext>
            </a:extLst>
          </p:cNvPr>
          <p:cNvSpPr/>
          <p:nvPr/>
        </p:nvSpPr>
        <p:spPr>
          <a:xfrm>
            <a:off x="-15729348" y="-11562544"/>
            <a:ext cx="18885696" cy="13133159"/>
          </a:xfrm>
          <a:prstGeom prst="cloud">
            <a:avLst/>
          </a:prstGeom>
          <a:solidFill>
            <a:schemeClr val="tx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loud 2">
            <a:extLst>
              <a:ext uri="{FF2B5EF4-FFF2-40B4-BE49-F238E27FC236}">
                <a16:creationId xmlns:a16="http://schemas.microsoft.com/office/drawing/2014/main" id="{1A773600-A6B3-8E5E-BC35-F6B455DC3696}"/>
              </a:ext>
            </a:extLst>
          </p:cNvPr>
          <p:cNvSpPr/>
          <p:nvPr/>
        </p:nvSpPr>
        <p:spPr>
          <a:xfrm>
            <a:off x="-3635574" y="-2357136"/>
            <a:ext cx="18885696" cy="13133159"/>
          </a:xfrm>
          <a:prstGeom prst="clou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2622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person sitting at a desk with his hand on his forehead&#10;&#10;Description automatically generated">
            <a:extLst>
              <a:ext uri="{FF2B5EF4-FFF2-40B4-BE49-F238E27FC236}">
                <a16:creationId xmlns:a16="http://schemas.microsoft.com/office/drawing/2014/main" id="{8B77DA01-2471-33D5-ECB4-45BFDDFFDB8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9617" y="419100"/>
            <a:ext cx="10701866" cy="6019800"/>
          </a:xfrm>
          <a:prstGeom prst="rect">
            <a:avLst/>
          </a:prstGeom>
          <a:effectLst>
            <a:softEdge rad="241300"/>
          </a:effectLst>
        </p:spPr>
      </p:pic>
      <p:sp>
        <p:nvSpPr>
          <p:cNvPr id="210" name="Google Shape;210;p37"/>
          <p:cNvSpPr txBox="1">
            <a:spLocks noGrp="1"/>
          </p:cNvSpPr>
          <p:nvPr>
            <p:ph type="title"/>
          </p:nvPr>
        </p:nvSpPr>
        <p:spPr>
          <a:xfrm>
            <a:off x="6091638" y="1424472"/>
            <a:ext cx="5232399" cy="1875864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sr-Cyrl-RS" sz="7200" dirty="0">
                <a:solidFill>
                  <a:schemeClr val="bg1"/>
                </a:solidFill>
                <a:latin typeface="Quantico" panose="02000000000000000000" charset="0"/>
              </a:rPr>
              <a:t>Савремени човек</a:t>
            </a:r>
            <a:endParaRPr lang="en-US" sz="7200" dirty="0">
              <a:solidFill>
                <a:schemeClr val="bg1"/>
              </a:solidFill>
              <a:latin typeface="Quantico" panose="02000000000000000000" charset="0"/>
            </a:endParaRPr>
          </a:p>
        </p:txBody>
      </p:sp>
      <p:sp>
        <p:nvSpPr>
          <p:cNvPr id="211" name="Google Shape;211;p37"/>
          <p:cNvSpPr txBox="1">
            <a:spLocks noGrp="1"/>
          </p:cNvSpPr>
          <p:nvPr>
            <p:ph type="subTitle" idx="1"/>
          </p:nvPr>
        </p:nvSpPr>
        <p:spPr>
          <a:xfrm>
            <a:off x="6515100" y="3298157"/>
            <a:ext cx="4751200" cy="12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/>
            <a:r>
              <a:rPr lang="sr-Cyrl-RS" dirty="0">
                <a:solidFill>
                  <a:schemeClr val="bg1"/>
                </a:solidFill>
              </a:rPr>
              <a:t>... и његови проблеми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10" name="Content Placeholder 5" descr="A person and person with coins and boxes&#10;&#10;Description automatically generated">
            <a:extLst>
              <a:ext uri="{FF2B5EF4-FFF2-40B4-BE49-F238E27FC236}">
                <a16:creationId xmlns:a16="http://schemas.microsoft.com/office/drawing/2014/main" id="{34FA5683-E955-AD87-2493-46A4D7F62C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157" y="1653072"/>
            <a:ext cx="5032381" cy="407452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Cloud 4">
            <a:extLst>
              <a:ext uri="{FF2B5EF4-FFF2-40B4-BE49-F238E27FC236}">
                <a16:creationId xmlns:a16="http://schemas.microsoft.com/office/drawing/2014/main" id="{1A773600-A6B3-8E5E-BC35-F6B455DC3696}"/>
              </a:ext>
            </a:extLst>
          </p:cNvPr>
          <p:cNvSpPr/>
          <p:nvPr/>
        </p:nvSpPr>
        <p:spPr>
          <a:xfrm>
            <a:off x="-15729348" y="-11562544"/>
            <a:ext cx="18885696" cy="13133159"/>
          </a:xfrm>
          <a:prstGeom prst="cloud">
            <a:avLst/>
          </a:prstGeom>
          <a:solidFill>
            <a:schemeClr val="tx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loud 1">
            <a:extLst>
              <a:ext uri="{FF2B5EF4-FFF2-40B4-BE49-F238E27FC236}">
                <a16:creationId xmlns:a16="http://schemas.microsoft.com/office/drawing/2014/main" id="{1A773600-A6B3-8E5E-BC35-F6B455DC3696}"/>
              </a:ext>
            </a:extLst>
          </p:cNvPr>
          <p:cNvSpPr/>
          <p:nvPr/>
        </p:nvSpPr>
        <p:spPr>
          <a:xfrm>
            <a:off x="-15576948" y="-11410144"/>
            <a:ext cx="18885696" cy="13133159"/>
          </a:xfrm>
          <a:prstGeom prst="cloud">
            <a:avLst/>
          </a:prstGeom>
          <a:solidFill>
            <a:schemeClr val="tx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67E5820-DF01-4DC2-E1D5-CBCC9656ECD5}"/>
              </a:ext>
            </a:extLst>
          </p:cNvPr>
          <p:cNvSpPr/>
          <p:nvPr/>
        </p:nvSpPr>
        <p:spPr>
          <a:xfrm>
            <a:off x="6096000" y="3057699"/>
            <a:ext cx="419100" cy="4191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E4805B8-DA99-89A3-B100-0862F51CBC3C}"/>
              </a:ext>
            </a:extLst>
          </p:cNvPr>
          <p:cNvCxnSpPr>
            <a:cxnSpLocks/>
          </p:cNvCxnSpPr>
          <p:nvPr/>
        </p:nvCxnSpPr>
        <p:spPr>
          <a:xfrm>
            <a:off x="6515100" y="3267249"/>
            <a:ext cx="30632400" cy="8422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79C67BAC-DE1D-0BDC-DE26-BC2B0B87185A}"/>
              </a:ext>
            </a:extLst>
          </p:cNvPr>
          <p:cNvSpPr/>
          <p:nvPr/>
        </p:nvSpPr>
        <p:spPr>
          <a:xfrm>
            <a:off x="23241000" y="3123015"/>
            <a:ext cx="419100" cy="4191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7" name="Google Shape;210;p37">
            <a:extLst>
              <a:ext uri="{FF2B5EF4-FFF2-40B4-BE49-F238E27FC236}">
                <a16:creationId xmlns:a16="http://schemas.microsoft.com/office/drawing/2014/main" id="{4D17A179-B529-EF83-5D10-A9763D1F9F8B}"/>
              </a:ext>
            </a:extLst>
          </p:cNvPr>
          <p:cNvSpPr txBox="1">
            <a:spLocks/>
          </p:cNvSpPr>
          <p:nvPr/>
        </p:nvSpPr>
        <p:spPr>
          <a:xfrm>
            <a:off x="19174620" y="3851729"/>
            <a:ext cx="8551860" cy="1875864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lvl="0" algn="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8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pPr algn="ctr"/>
            <a:r>
              <a:rPr lang="sr-Cyrl-RS" sz="7200" dirty="0">
                <a:solidFill>
                  <a:schemeClr val="bg1"/>
                </a:solidFill>
                <a:latin typeface="Quantico" panose="02000000000000000000" charset="0"/>
              </a:rPr>
              <a:t>Мањак слободног времена</a:t>
            </a:r>
            <a:endParaRPr lang="en-US" sz="7200" dirty="0">
              <a:solidFill>
                <a:schemeClr val="bg1"/>
              </a:solidFill>
              <a:latin typeface="Quantico" panose="0200000000000000000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60373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Picture 264" descr="A person holding an empty wallet&#10;&#10;Description automatically generated">
            <a:extLst>
              <a:ext uri="{FF2B5EF4-FFF2-40B4-BE49-F238E27FC236}">
                <a16:creationId xmlns:a16="http://schemas.microsoft.com/office/drawing/2014/main" id="{15407B06-291B-D2D1-E145-68607143845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90883" y="411215"/>
            <a:ext cx="10287000" cy="5842700"/>
          </a:xfrm>
          <a:prstGeom prst="rect">
            <a:avLst/>
          </a:prstGeom>
          <a:effectLst>
            <a:softEdge rad="203200"/>
          </a:effectLst>
        </p:spPr>
      </p:pic>
      <p:pic>
        <p:nvPicPr>
          <p:cNvPr id="61" name="Picture 60" descr="A person sitting at a desk with his hand on his forehead&#10;&#10;Description automatically generated">
            <a:extLst>
              <a:ext uri="{FF2B5EF4-FFF2-40B4-BE49-F238E27FC236}">
                <a16:creationId xmlns:a16="http://schemas.microsoft.com/office/drawing/2014/main" id="{C6E2D35B-9007-9412-53BB-3954EBE334CC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44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1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067" y="419100"/>
            <a:ext cx="10701866" cy="6019800"/>
          </a:xfrm>
          <a:prstGeom prst="rect">
            <a:avLst/>
          </a:prstGeom>
          <a:effectLst>
            <a:softEdge rad="215900"/>
          </a:effectLst>
        </p:spPr>
      </p:pic>
      <p:sp>
        <p:nvSpPr>
          <p:cNvPr id="62" name="Google Shape;210;p37">
            <a:extLst>
              <a:ext uri="{FF2B5EF4-FFF2-40B4-BE49-F238E27FC236}">
                <a16:creationId xmlns:a16="http://schemas.microsoft.com/office/drawing/2014/main" id="{FB5F9BA2-0E2A-9384-7EDC-10CF7682973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11262912" y="1424472"/>
            <a:ext cx="5232399" cy="1875864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sr-Cyrl-RS" sz="7200" dirty="0">
                <a:solidFill>
                  <a:schemeClr val="bg1"/>
                </a:solidFill>
                <a:latin typeface="Quantico" panose="02000000000000000000" charset="0"/>
              </a:rPr>
              <a:t>Савремени човек</a:t>
            </a:r>
            <a:endParaRPr lang="en-US" sz="7200" dirty="0">
              <a:solidFill>
                <a:schemeClr val="bg1"/>
              </a:solidFill>
              <a:latin typeface="Quantico" panose="02000000000000000000" charset="0"/>
            </a:endParaRPr>
          </a:p>
        </p:txBody>
      </p:sp>
      <p:sp>
        <p:nvSpPr>
          <p:cNvPr id="63" name="Google Shape;211;p37">
            <a:extLst>
              <a:ext uri="{FF2B5EF4-FFF2-40B4-BE49-F238E27FC236}">
                <a16:creationId xmlns:a16="http://schemas.microsoft.com/office/drawing/2014/main" id="{9BDD56C5-B1A1-B227-87D9-56470537A457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-10839450" y="3298157"/>
            <a:ext cx="4751200" cy="12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/>
            <a:r>
              <a:rPr lang="sr-Cyrl-RS" dirty="0">
                <a:solidFill>
                  <a:schemeClr val="bg1"/>
                </a:solidFill>
              </a:rPr>
              <a:t>... и његови проблеми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256" name="Content Placeholder 5" descr="A person and person with coins and boxes&#10;&#10;Description automatically generated">
            <a:extLst>
              <a:ext uri="{FF2B5EF4-FFF2-40B4-BE49-F238E27FC236}">
                <a16:creationId xmlns:a16="http://schemas.microsoft.com/office/drawing/2014/main" id="{EA2846F6-28A6-48AA-9978-40A929FCB1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714393" y="1653072"/>
            <a:ext cx="5032381" cy="407452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57" name="Oval 256">
            <a:extLst>
              <a:ext uri="{FF2B5EF4-FFF2-40B4-BE49-F238E27FC236}">
                <a16:creationId xmlns:a16="http://schemas.microsoft.com/office/drawing/2014/main" id="{D6DCD020-55F6-27C1-3241-7170DFF0CE76}"/>
              </a:ext>
            </a:extLst>
          </p:cNvPr>
          <p:cNvSpPr/>
          <p:nvPr/>
        </p:nvSpPr>
        <p:spPr>
          <a:xfrm>
            <a:off x="-11258550" y="3057699"/>
            <a:ext cx="419100" cy="4191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258" name="Straight Connector 257">
            <a:extLst>
              <a:ext uri="{FF2B5EF4-FFF2-40B4-BE49-F238E27FC236}">
                <a16:creationId xmlns:a16="http://schemas.microsoft.com/office/drawing/2014/main" id="{DE8206E3-C49F-12EF-52D5-5D617E0C9CCD}"/>
              </a:ext>
            </a:extLst>
          </p:cNvPr>
          <p:cNvCxnSpPr>
            <a:cxnSpLocks/>
          </p:cNvCxnSpPr>
          <p:nvPr/>
        </p:nvCxnSpPr>
        <p:spPr>
          <a:xfrm>
            <a:off x="-10839450" y="3267249"/>
            <a:ext cx="36175950" cy="9946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9" name="Oval 258">
            <a:extLst>
              <a:ext uri="{FF2B5EF4-FFF2-40B4-BE49-F238E27FC236}">
                <a16:creationId xmlns:a16="http://schemas.microsoft.com/office/drawing/2014/main" id="{3BB7773D-D4EC-ADD2-6C8E-ABC28AE1030B}"/>
              </a:ext>
            </a:extLst>
          </p:cNvPr>
          <p:cNvSpPr/>
          <p:nvPr/>
        </p:nvSpPr>
        <p:spPr>
          <a:xfrm>
            <a:off x="5886450" y="3123015"/>
            <a:ext cx="419100" cy="4191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60" name="Google Shape;210;p37">
            <a:extLst>
              <a:ext uri="{FF2B5EF4-FFF2-40B4-BE49-F238E27FC236}">
                <a16:creationId xmlns:a16="http://schemas.microsoft.com/office/drawing/2014/main" id="{E0110689-C8A5-4D9E-69C7-876273B8A1CB}"/>
              </a:ext>
            </a:extLst>
          </p:cNvPr>
          <p:cNvSpPr txBox="1">
            <a:spLocks/>
          </p:cNvSpPr>
          <p:nvPr/>
        </p:nvSpPr>
        <p:spPr>
          <a:xfrm>
            <a:off x="1820070" y="3851729"/>
            <a:ext cx="8551860" cy="1875864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lvl="0" algn="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8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pPr algn="ctr"/>
            <a:r>
              <a:rPr lang="sr-Cyrl-RS" sz="7200" dirty="0">
                <a:solidFill>
                  <a:schemeClr val="bg1"/>
                </a:solidFill>
                <a:latin typeface="Quantico" panose="02000000000000000000" charset="0"/>
              </a:rPr>
              <a:t>Мањак слободног времена</a:t>
            </a:r>
            <a:endParaRPr lang="en-US" sz="7200" dirty="0">
              <a:solidFill>
                <a:schemeClr val="bg1"/>
              </a:solidFill>
              <a:latin typeface="Quantico" panose="02000000000000000000" charset="0"/>
            </a:endParaRPr>
          </a:p>
        </p:txBody>
      </p:sp>
      <p:sp>
        <p:nvSpPr>
          <p:cNvPr id="262" name="Oval 261">
            <a:extLst>
              <a:ext uri="{FF2B5EF4-FFF2-40B4-BE49-F238E27FC236}">
                <a16:creationId xmlns:a16="http://schemas.microsoft.com/office/drawing/2014/main" id="{18FF93F4-A92C-33CE-E48E-233362521A9C}"/>
              </a:ext>
            </a:extLst>
          </p:cNvPr>
          <p:cNvSpPr/>
          <p:nvPr/>
        </p:nvSpPr>
        <p:spPr>
          <a:xfrm>
            <a:off x="25126950" y="3130900"/>
            <a:ext cx="419100" cy="4191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66" name="Google Shape;210;p37">
            <a:extLst>
              <a:ext uri="{FF2B5EF4-FFF2-40B4-BE49-F238E27FC236}">
                <a16:creationId xmlns:a16="http://schemas.microsoft.com/office/drawing/2014/main" id="{544F8132-45D6-5BB9-AF6D-B013F21D4CAC}"/>
              </a:ext>
            </a:extLst>
          </p:cNvPr>
          <p:cNvSpPr txBox="1">
            <a:spLocks/>
          </p:cNvSpPr>
          <p:nvPr/>
        </p:nvSpPr>
        <p:spPr>
          <a:xfrm>
            <a:off x="21058453" y="3707328"/>
            <a:ext cx="8551860" cy="1153818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lvl="0" algn="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8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pPr algn="ctr"/>
            <a:r>
              <a:rPr lang="sr-Cyrl-RS" sz="7200" dirty="0">
                <a:solidFill>
                  <a:schemeClr val="bg1"/>
                </a:solidFill>
                <a:latin typeface="Quantico" panose="02000000000000000000" charset="0"/>
              </a:rPr>
              <a:t>Мањак финансија</a:t>
            </a:r>
            <a:endParaRPr lang="en-US" sz="7200" dirty="0">
              <a:solidFill>
                <a:schemeClr val="bg1"/>
              </a:solidFill>
              <a:latin typeface="Quantico" panose="02000000000000000000" charset="0"/>
            </a:endParaRPr>
          </a:p>
        </p:txBody>
      </p:sp>
    </p:spTree>
  </p:cSld>
  <p:clrMapOvr>
    <a:masterClrMapping/>
  </p:clrMapOvr>
  <p:transition spd="slow">
    <p:push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erson holding an empty wallet&#10;&#10;Description automatically generated">
            <a:extLst>
              <a:ext uri="{FF2B5EF4-FFF2-40B4-BE49-F238E27FC236}">
                <a16:creationId xmlns:a16="http://schemas.microsoft.com/office/drawing/2014/main" id="{7C0348CE-889A-F5AD-29B8-F40D1AEA81A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383" y="411215"/>
            <a:ext cx="10287000" cy="5842700"/>
          </a:xfrm>
          <a:prstGeom prst="rect">
            <a:avLst/>
          </a:prstGeom>
          <a:effectLst>
            <a:softEdge rad="203200"/>
          </a:effectLst>
        </p:spPr>
      </p:pic>
      <p:pic>
        <p:nvPicPr>
          <p:cNvPr id="12" name="Picture 11" descr="A person sitting at a desk with his hand on his forehead&#10;&#10;Description automatically generated">
            <a:extLst>
              <a:ext uri="{FF2B5EF4-FFF2-40B4-BE49-F238E27FC236}">
                <a16:creationId xmlns:a16="http://schemas.microsoft.com/office/drawing/2014/main" id="{C19AC755-AB46-9EC4-33F0-3390BCC58F90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44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1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495433" y="419100"/>
            <a:ext cx="10701866" cy="6019800"/>
          </a:xfrm>
          <a:prstGeom prst="rect">
            <a:avLst/>
          </a:prstGeom>
          <a:effectLst>
            <a:softEdge rad="215900"/>
          </a:effectLst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0846479-62ED-615C-8BD8-84AA86ACB46F}"/>
              </a:ext>
            </a:extLst>
          </p:cNvPr>
          <p:cNvCxnSpPr>
            <a:cxnSpLocks/>
          </p:cNvCxnSpPr>
          <p:nvPr/>
        </p:nvCxnSpPr>
        <p:spPr>
          <a:xfrm>
            <a:off x="-30079950" y="3267249"/>
            <a:ext cx="36175950" cy="9946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C976BFC5-F238-8A2F-7371-8BF580CAA385}"/>
              </a:ext>
            </a:extLst>
          </p:cNvPr>
          <p:cNvSpPr/>
          <p:nvPr/>
        </p:nvSpPr>
        <p:spPr>
          <a:xfrm>
            <a:off x="-13354050" y="3123015"/>
            <a:ext cx="419100" cy="4191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0" name="Google Shape;210;p37">
            <a:extLst>
              <a:ext uri="{FF2B5EF4-FFF2-40B4-BE49-F238E27FC236}">
                <a16:creationId xmlns:a16="http://schemas.microsoft.com/office/drawing/2014/main" id="{E8A234EC-8697-5EAE-51D0-010BCCB3EAA6}"/>
              </a:ext>
            </a:extLst>
          </p:cNvPr>
          <p:cNvSpPr txBox="1">
            <a:spLocks/>
          </p:cNvSpPr>
          <p:nvPr/>
        </p:nvSpPr>
        <p:spPr>
          <a:xfrm>
            <a:off x="-17420430" y="3851729"/>
            <a:ext cx="8551860" cy="1875864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lvl="0" algn="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8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pPr algn="ctr"/>
            <a:r>
              <a:rPr lang="sr-Cyrl-RS" sz="7200" dirty="0">
                <a:solidFill>
                  <a:schemeClr val="bg1"/>
                </a:solidFill>
                <a:latin typeface="Quantico" panose="02000000000000000000" charset="0"/>
              </a:rPr>
              <a:t>Мањак слободног времена</a:t>
            </a:r>
            <a:endParaRPr lang="en-US" sz="7200" dirty="0">
              <a:solidFill>
                <a:schemeClr val="bg1"/>
              </a:solidFill>
              <a:latin typeface="Quantico" panose="02000000000000000000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EE1DDCB-8797-9023-19D8-A6503586EF15}"/>
              </a:ext>
            </a:extLst>
          </p:cNvPr>
          <p:cNvSpPr/>
          <p:nvPr/>
        </p:nvSpPr>
        <p:spPr>
          <a:xfrm>
            <a:off x="5886450" y="3130900"/>
            <a:ext cx="419100" cy="4191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2" name="Google Shape;210;p37">
            <a:extLst>
              <a:ext uri="{FF2B5EF4-FFF2-40B4-BE49-F238E27FC236}">
                <a16:creationId xmlns:a16="http://schemas.microsoft.com/office/drawing/2014/main" id="{795E53D2-482F-27AD-80A4-8077B1373B32}"/>
              </a:ext>
            </a:extLst>
          </p:cNvPr>
          <p:cNvSpPr txBox="1">
            <a:spLocks/>
          </p:cNvSpPr>
          <p:nvPr/>
        </p:nvSpPr>
        <p:spPr>
          <a:xfrm>
            <a:off x="1817953" y="3707328"/>
            <a:ext cx="8551860" cy="1153818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lvl="0" algn="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8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pPr algn="ctr"/>
            <a:r>
              <a:rPr lang="sr-Cyrl-RS" sz="7200" dirty="0">
                <a:solidFill>
                  <a:schemeClr val="bg1"/>
                </a:solidFill>
                <a:latin typeface="Quantico" panose="02000000000000000000" charset="0"/>
              </a:rPr>
              <a:t>Мањак финансија</a:t>
            </a:r>
            <a:endParaRPr lang="en-US" sz="7200" dirty="0">
              <a:solidFill>
                <a:schemeClr val="bg1"/>
              </a:solidFill>
              <a:latin typeface="Quantico" panose="0200000000000000000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7073687"/>
      </p:ext>
    </p:extLst>
  </p:cSld>
  <p:clrMapOvr>
    <a:masterClrMapping/>
  </p:clrMapOvr>
  <p:transition spd="slow">
    <p:push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2"/>
          <p:cNvSpPr txBox="1">
            <a:spLocks noGrp="1"/>
          </p:cNvSpPr>
          <p:nvPr>
            <p:ph type="title"/>
          </p:nvPr>
        </p:nvSpPr>
        <p:spPr>
          <a:xfrm>
            <a:off x="2727900" y="717624"/>
            <a:ext cx="67362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algn="ctr"/>
            <a:r>
              <a:rPr lang="sr-Cyrl-RS" dirty="0">
                <a:solidFill>
                  <a:schemeClr val="bg1"/>
                </a:solidFill>
                <a:latin typeface="Constantia" panose="02030602050306030303" pitchFamily="18" charset="0"/>
              </a:rPr>
              <a:t>Ови проблеми доводе до</a:t>
            </a:r>
            <a:r>
              <a:rPr lang="en-US" dirty="0">
                <a:solidFill>
                  <a:schemeClr val="bg1"/>
                </a:solidFill>
                <a:latin typeface="Constantia" panose="02030602050306030303" pitchFamily="18" charset="0"/>
              </a:rPr>
              <a:t>:</a:t>
            </a:r>
            <a:endParaRPr dirty="0">
              <a:solidFill>
                <a:schemeClr val="bg1"/>
              </a:solidFill>
              <a:latin typeface="Constantia" panose="02030602050306030303" pitchFamily="18" charset="0"/>
            </a:endParaRPr>
          </a:p>
        </p:txBody>
      </p:sp>
      <p:sp>
        <p:nvSpPr>
          <p:cNvPr id="281" name="Google Shape;281;p42"/>
          <p:cNvSpPr txBox="1">
            <a:spLocks noGrp="1"/>
          </p:cNvSpPr>
          <p:nvPr>
            <p:ph type="subTitle" idx="4"/>
          </p:nvPr>
        </p:nvSpPr>
        <p:spPr>
          <a:xfrm>
            <a:off x="3749600" y="1862494"/>
            <a:ext cx="2280673" cy="880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 marL="0" indent="0"/>
            <a:r>
              <a:rPr lang="sr-Cyrl-RS" sz="2000" dirty="0">
                <a:solidFill>
                  <a:schemeClr val="bg1"/>
                </a:solidFill>
                <a:latin typeface="Constantia" panose="02030602050306030303" pitchFamily="18" charset="0"/>
              </a:rPr>
              <a:t>Лоше информисаности</a:t>
            </a:r>
            <a:endParaRPr sz="2000" dirty="0">
              <a:solidFill>
                <a:schemeClr val="bg1"/>
              </a:solidFill>
              <a:latin typeface="Constantia" panose="02030602050306030303" pitchFamily="18" charset="0"/>
            </a:endParaRPr>
          </a:p>
        </p:txBody>
      </p:sp>
      <p:sp>
        <p:nvSpPr>
          <p:cNvPr id="282" name="Google Shape;282;p42"/>
          <p:cNvSpPr txBox="1">
            <a:spLocks noGrp="1"/>
          </p:cNvSpPr>
          <p:nvPr>
            <p:ph type="subTitle" idx="5"/>
          </p:nvPr>
        </p:nvSpPr>
        <p:spPr>
          <a:xfrm>
            <a:off x="6787760" y="2989000"/>
            <a:ext cx="2060400" cy="880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 marL="0" indent="0"/>
            <a:r>
              <a:rPr lang="sr-Cyrl-RS" sz="2000" dirty="0">
                <a:solidFill>
                  <a:schemeClr val="bg1"/>
                </a:solidFill>
              </a:rPr>
              <a:t>Куповине по неповољним ценама</a:t>
            </a:r>
            <a:endParaRPr sz="2000" dirty="0">
              <a:solidFill>
                <a:schemeClr val="bg1"/>
              </a:solidFill>
            </a:endParaRPr>
          </a:p>
        </p:txBody>
      </p:sp>
      <p:sp>
        <p:nvSpPr>
          <p:cNvPr id="283" name="Google Shape;283;p42"/>
          <p:cNvSpPr txBox="1">
            <a:spLocks noGrp="1"/>
          </p:cNvSpPr>
          <p:nvPr>
            <p:ph type="subTitle" idx="6"/>
          </p:nvPr>
        </p:nvSpPr>
        <p:spPr>
          <a:xfrm>
            <a:off x="3743003" y="4244803"/>
            <a:ext cx="2060400" cy="880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 marL="0" indent="0"/>
            <a:r>
              <a:rPr lang="sr-Cyrl-RS" dirty="0">
                <a:solidFill>
                  <a:schemeClr val="bg1"/>
                </a:solidFill>
              </a:rPr>
              <a:t>Куповине застарелих производа</a:t>
            </a:r>
            <a:endParaRPr dirty="0">
              <a:solidFill>
                <a:schemeClr val="bg1"/>
              </a:solidFill>
            </a:endParaRPr>
          </a:p>
        </p:txBody>
      </p:sp>
      <p:cxnSp>
        <p:nvCxnSpPr>
          <p:cNvPr id="284" name="Google Shape;284;p42"/>
          <p:cNvCxnSpPr/>
          <p:nvPr/>
        </p:nvCxnSpPr>
        <p:spPr>
          <a:xfrm>
            <a:off x="3596217" y="1958694"/>
            <a:ext cx="0" cy="687600"/>
          </a:xfrm>
          <a:prstGeom prst="straightConnector1">
            <a:avLst/>
          </a:prstGeom>
          <a:noFill/>
          <a:ln w="9525" cap="flat" cmpd="sng">
            <a:solidFill>
              <a:schemeClr val="bg1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285" name="Google Shape;285;p42"/>
          <p:cNvCxnSpPr>
            <a:cxnSpLocks/>
          </p:cNvCxnSpPr>
          <p:nvPr/>
        </p:nvCxnSpPr>
        <p:spPr>
          <a:xfrm>
            <a:off x="8602756" y="3085200"/>
            <a:ext cx="0" cy="687600"/>
          </a:xfrm>
          <a:prstGeom prst="straightConnector1">
            <a:avLst/>
          </a:prstGeom>
          <a:noFill/>
          <a:ln w="9525" cap="flat" cmpd="sng">
            <a:solidFill>
              <a:schemeClr val="bg1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286" name="Google Shape;286;p42"/>
          <p:cNvCxnSpPr/>
          <p:nvPr/>
        </p:nvCxnSpPr>
        <p:spPr>
          <a:xfrm>
            <a:off x="3589619" y="4341003"/>
            <a:ext cx="0" cy="687600"/>
          </a:xfrm>
          <a:prstGeom prst="straightConnector1">
            <a:avLst/>
          </a:prstGeom>
          <a:noFill/>
          <a:ln w="9525" cap="flat" cmpd="sng">
            <a:solidFill>
              <a:schemeClr val="bg1"/>
            </a:solidFill>
            <a:prstDash val="solid"/>
            <a:round/>
            <a:headEnd type="oval" w="med" len="med"/>
            <a:tailEnd type="oval" w="med" len="med"/>
          </a:ln>
        </p:spPr>
      </p:cxnSp>
      <p:grpSp>
        <p:nvGrpSpPr>
          <p:cNvPr id="287" name="Google Shape;287;p42"/>
          <p:cNvGrpSpPr/>
          <p:nvPr/>
        </p:nvGrpSpPr>
        <p:grpSpPr>
          <a:xfrm>
            <a:off x="2727900" y="2019220"/>
            <a:ext cx="615940" cy="566544"/>
            <a:chOff x="1791738" y="1482705"/>
            <a:chExt cx="461955" cy="424908"/>
          </a:xfrm>
          <a:solidFill>
            <a:schemeClr val="bg1"/>
          </a:solidFill>
        </p:grpSpPr>
        <p:sp>
          <p:nvSpPr>
            <p:cNvPr id="288" name="Google Shape;288;p42"/>
            <p:cNvSpPr/>
            <p:nvPr/>
          </p:nvSpPr>
          <p:spPr>
            <a:xfrm>
              <a:off x="2072354" y="1513719"/>
              <a:ext cx="39759" cy="47521"/>
            </a:xfrm>
            <a:custGeom>
              <a:avLst/>
              <a:gdLst/>
              <a:ahLst/>
              <a:cxnLst/>
              <a:rect l="l" t="t" r="r" b="b"/>
              <a:pathLst>
                <a:path w="1173" h="1402" extrusionOk="0">
                  <a:moveTo>
                    <a:pt x="586" y="399"/>
                  </a:moveTo>
                  <a:cubicBezTo>
                    <a:pt x="689" y="399"/>
                    <a:pt x="773" y="483"/>
                    <a:pt x="773" y="586"/>
                  </a:cubicBezTo>
                  <a:lnTo>
                    <a:pt x="773" y="816"/>
                  </a:lnTo>
                  <a:cubicBezTo>
                    <a:pt x="773" y="919"/>
                    <a:pt x="689" y="1003"/>
                    <a:pt x="586" y="1003"/>
                  </a:cubicBezTo>
                  <a:cubicBezTo>
                    <a:pt x="481" y="1003"/>
                    <a:pt x="398" y="918"/>
                    <a:pt x="398" y="816"/>
                  </a:cubicBezTo>
                  <a:lnTo>
                    <a:pt x="398" y="586"/>
                  </a:lnTo>
                  <a:cubicBezTo>
                    <a:pt x="398" y="482"/>
                    <a:pt x="481" y="399"/>
                    <a:pt x="586" y="399"/>
                  </a:cubicBezTo>
                  <a:close/>
                  <a:moveTo>
                    <a:pt x="587" y="0"/>
                  </a:moveTo>
                  <a:cubicBezTo>
                    <a:pt x="264" y="0"/>
                    <a:pt x="1" y="263"/>
                    <a:pt x="1" y="586"/>
                  </a:cubicBezTo>
                  <a:lnTo>
                    <a:pt x="1" y="816"/>
                  </a:lnTo>
                  <a:cubicBezTo>
                    <a:pt x="1" y="1139"/>
                    <a:pt x="264" y="1402"/>
                    <a:pt x="587" y="1402"/>
                  </a:cubicBezTo>
                  <a:cubicBezTo>
                    <a:pt x="910" y="1402"/>
                    <a:pt x="1173" y="1139"/>
                    <a:pt x="1173" y="816"/>
                  </a:cubicBezTo>
                  <a:lnTo>
                    <a:pt x="1173" y="586"/>
                  </a:lnTo>
                  <a:cubicBezTo>
                    <a:pt x="1173" y="263"/>
                    <a:pt x="910" y="0"/>
                    <a:pt x="58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89" name="Google Shape;289;p42"/>
            <p:cNvSpPr/>
            <p:nvPr/>
          </p:nvSpPr>
          <p:spPr>
            <a:xfrm>
              <a:off x="2169328" y="1513719"/>
              <a:ext cx="39793" cy="47521"/>
            </a:xfrm>
            <a:custGeom>
              <a:avLst/>
              <a:gdLst/>
              <a:ahLst/>
              <a:cxnLst/>
              <a:rect l="l" t="t" r="r" b="b"/>
              <a:pathLst>
                <a:path w="1174" h="1402" extrusionOk="0">
                  <a:moveTo>
                    <a:pt x="585" y="399"/>
                  </a:moveTo>
                  <a:cubicBezTo>
                    <a:pt x="688" y="399"/>
                    <a:pt x="773" y="483"/>
                    <a:pt x="773" y="586"/>
                  </a:cubicBezTo>
                  <a:lnTo>
                    <a:pt x="773" y="816"/>
                  </a:lnTo>
                  <a:cubicBezTo>
                    <a:pt x="773" y="919"/>
                    <a:pt x="690" y="1003"/>
                    <a:pt x="585" y="1003"/>
                  </a:cubicBezTo>
                  <a:cubicBezTo>
                    <a:pt x="483" y="1003"/>
                    <a:pt x="399" y="918"/>
                    <a:pt x="399" y="816"/>
                  </a:cubicBezTo>
                  <a:lnTo>
                    <a:pt x="399" y="586"/>
                  </a:lnTo>
                  <a:cubicBezTo>
                    <a:pt x="399" y="482"/>
                    <a:pt x="482" y="399"/>
                    <a:pt x="585" y="399"/>
                  </a:cubicBezTo>
                  <a:close/>
                  <a:moveTo>
                    <a:pt x="587" y="0"/>
                  </a:moveTo>
                  <a:cubicBezTo>
                    <a:pt x="264" y="0"/>
                    <a:pt x="1" y="263"/>
                    <a:pt x="1" y="586"/>
                  </a:cubicBezTo>
                  <a:lnTo>
                    <a:pt x="1" y="816"/>
                  </a:lnTo>
                  <a:cubicBezTo>
                    <a:pt x="1" y="1139"/>
                    <a:pt x="264" y="1402"/>
                    <a:pt x="587" y="1402"/>
                  </a:cubicBezTo>
                  <a:cubicBezTo>
                    <a:pt x="911" y="1402"/>
                    <a:pt x="1173" y="1139"/>
                    <a:pt x="1173" y="816"/>
                  </a:cubicBezTo>
                  <a:lnTo>
                    <a:pt x="1173" y="586"/>
                  </a:lnTo>
                  <a:cubicBezTo>
                    <a:pt x="1173" y="263"/>
                    <a:pt x="911" y="0"/>
                    <a:pt x="58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90" name="Google Shape;290;p42"/>
            <p:cNvSpPr/>
            <p:nvPr/>
          </p:nvSpPr>
          <p:spPr>
            <a:xfrm>
              <a:off x="2213934" y="1513719"/>
              <a:ext cx="39759" cy="47521"/>
            </a:xfrm>
            <a:custGeom>
              <a:avLst/>
              <a:gdLst/>
              <a:ahLst/>
              <a:cxnLst/>
              <a:rect l="l" t="t" r="r" b="b"/>
              <a:pathLst>
                <a:path w="1173" h="1402" extrusionOk="0">
                  <a:moveTo>
                    <a:pt x="587" y="399"/>
                  </a:moveTo>
                  <a:cubicBezTo>
                    <a:pt x="689" y="399"/>
                    <a:pt x="775" y="483"/>
                    <a:pt x="775" y="586"/>
                  </a:cubicBezTo>
                  <a:lnTo>
                    <a:pt x="775" y="816"/>
                  </a:lnTo>
                  <a:cubicBezTo>
                    <a:pt x="775" y="919"/>
                    <a:pt x="690" y="1003"/>
                    <a:pt x="587" y="1003"/>
                  </a:cubicBezTo>
                  <a:cubicBezTo>
                    <a:pt x="484" y="1003"/>
                    <a:pt x="400" y="918"/>
                    <a:pt x="400" y="816"/>
                  </a:cubicBezTo>
                  <a:lnTo>
                    <a:pt x="400" y="586"/>
                  </a:lnTo>
                  <a:cubicBezTo>
                    <a:pt x="400" y="482"/>
                    <a:pt x="483" y="399"/>
                    <a:pt x="587" y="399"/>
                  </a:cubicBezTo>
                  <a:close/>
                  <a:moveTo>
                    <a:pt x="587" y="0"/>
                  </a:moveTo>
                  <a:cubicBezTo>
                    <a:pt x="264" y="0"/>
                    <a:pt x="1" y="263"/>
                    <a:pt x="1" y="586"/>
                  </a:cubicBezTo>
                  <a:lnTo>
                    <a:pt x="1" y="816"/>
                  </a:lnTo>
                  <a:cubicBezTo>
                    <a:pt x="1" y="1139"/>
                    <a:pt x="264" y="1402"/>
                    <a:pt x="587" y="1402"/>
                  </a:cubicBezTo>
                  <a:cubicBezTo>
                    <a:pt x="910" y="1402"/>
                    <a:pt x="1173" y="1139"/>
                    <a:pt x="1173" y="816"/>
                  </a:cubicBezTo>
                  <a:lnTo>
                    <a:pt x="1173" y="586"/>
                  </a:lnTo>
                  <a:cubicBezTo>
                    <a:pt x="1173" y="263"/>
                    <a:pt x="910" y="0"/>
                    <a:pt x="58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91" name="Google Shape;291;p42"/>
            <p:cNvSpPr/>
            <p:nvPr/>
          </p:nvSpPr>
          <p:spPr>
            <a:xfrm>
              <a:off x="2115028" y="1513719"/>
              <a:ext cx="20913" cy="47622"/>
            </a:xfrm>
            <a:custGeom>
              <a:avLst/>
              <a:gdLst/>
              <a:ahLst/>
              <a:cxnLst/>
              <a:rect l="l" t="t" r="r" b="b"/>
              <a:pathLst>
                <a:path w="617" h="1405" extrusionOk="0">
                  <a:moveTo>
                    <a:pt x="201" y="0"/>
                  </a:moveTo>
                  <a:cubicBezTo>
                    <a:pt x="91" y="0"/>
                    <a:pt x="1" y="90"/>
                    <a:pt x="1" y="200"/>
                  </a:cubicBezTo>
                  <a:cubicBezTo>
                    <a:pt x="1" y="311"/>
                    <a:pt x="91" y="400"/>
                    <a:pt x="201" y="400"/>
                  </a:cubicBezTo>
                  <a:lnTo>
                    <a:pt x="216" y="400"/>
                  </a:lnTo>
                  <a:lnTo>
                    <a:pt x="216" y="1205"/>
                  </a:lnTo>
                  <a:cubicBezTo>
                    <a:pt x="216" y="1314"/>
                    <a:pt x="307" y="1405"/>
                    <a:pt x="416" y="1405"/>
                  </a:cubicBezTo>
                  <a:cubicBezTo>
                    <a:pt x="527" y="1405"/>
                    <a:pt x="617" y="1314"/>
                    <a:pt x="617" y="1205"/>
                  </a:cubicBezTo>
                  <a:lnTo>
                    <a:pt x="617" y="201"/>
                  </a:lnTo>
                  <a:cubicBezTo>
                    <a:pt x="614" y="90"/>
                    <a:pt x="525" y="0"/>
                    <a:pt x="41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92" name="Google Shape;292;p42"/>
            <p:cNvSpPr/>
            <p:nvPr/>
          </p:nvSpPr>
          <p:spPr>
            <a:xfrm>
              <a:off x="2141670" y="1513719"/>
              <a:ext cx="20913" cy="47622"/>
            </a:xfrm>
            <a:custGeom>
              <a:avLst/>
              <a:gdLst/>
              <a:ahLst/>
              <a:cxnLst/>
              <a:rect l="l" t="t" r="r" b="b"/>
              <a:pathLst>
                <a:path w="617" h="1405" extrusionOk="0">
                  <a:moveTo>
                    <a:pt x="201" y="0"/>
                  </a:moveTo>
                  <a:cubicBezTo>
                    <a:pt x="91" y="0"/>
                    <a:pt x="1" y="90"/>
                    <a:pt x="1" y="200"/>
                  </a:cubicBezTo>
                  <a:cubicBezTo>
                    <a:pt x="1" y="311"/>
                    <a:pt x="91" y="400"/>
                    <a:pt x="201" y="400"/>
                  </a:cubicBezTo>
                  <a:lnTo>
                    <a:pt x="216" y="400"/>
                  </a:lnTo>
                  <a:lnTo>
                    <a:pt x="216" y="1205"/>
                  </a:lnTo>
                  <a:cubicBezTo>
                    <a:pt x="216" y="1314"/>
                    <a:pt x="307" y="1405"/>
                    <a:pt x="416" y="1405"/>
                  </a:cubicBezTo>
                  <a:cubicBezTo>
                    <a:pt x="527" y="1405"/>
                    <a:pt x="616" y="1314"/>
                    <a:pt x="616" y="1205"/>
                  </a:cubicBezTo>
                  <a:lnTo>
                    <a:pt x="616" y="201"/>
                  </a:lnTo>
                  <a:cubicBezTo>
                    <a:pt x="615" y="90"/>
                    <a:pt x="526" y="0"/>
                    <a:pt x="41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93" name="Google Shape;293;p42"/>
            <p:cNvSpPr/>
            <p:nvPr/>
          </p:nvSpPr>
          <p:spPr>
            <a:xfrm>
              <a:off x="2213934" y="1574594"/>
              <a:ext cx="39759" cy="47589"/>
            </a:xfrm>
            <a:custGeom>
              <a:avLst/>
              <a:gdLst/>
              <a:ahLst/>
              <a:cxnLst/>
              <a:rect l="l" t="t" r="r" b="b"/>
              <a:pathLst>
                <a:path w="1173" h="1404" extrusionOk="0">
                  <a:moveTo>
                    <a:pt x="587" y="400"/>
                  </a:moveTo>
                  <a:cubicBezTo>
                    <a:pt x="689" y="400"/>
                    <a:pt x="775" y="485"/>
                    <a:pt x="775" y="587"/>
                  </a:cubicBezTo>
                  <a:lnTo>
                    <a:pt x="775" y="816"/>
                  </a:lnTo>
                  <a:cubicBezTo>
                    <a:pt x="775" y="921"/>
                    <a:pt x="690" y="1004"/>
                    <a:pt x="587" y="1004"/>
                  </a:cubicBezTo>
                  <a:cubicBezTo>
                    <a:pt x="484" y="1004"/>
                    <a:pt x="400" y="919"/>
                    <a:pt x="400" y="816"/>
                  </a:cubicBezTo>
                  <a:lnTo>
                    <a:pt x="400" y="587"/>
                  </a:lnTo>
                  <a:cubicBezTo>
                    <a:pt x="400" y="483"/>
                    <a:pt x="483" y="400"/>
                    <a:pt x="587" y="400"/>
                  </a:cubicBezTo>
                  <a:close/>
                  <a:moveTo>
                    <a:pt x="587" y="1"/>
                  </a:moveTo>
                  <a:cubicBezTo>
                    <a:pt x="264" y="1"/>
                    <a:pt x="1" y="264"/>
                    <a:pt x="1" y="587"/>
                  </a:cubicBezTo>
                  <a:lnTo>
                    <a:pt x="1" y="816"/>
                  </a:lnTo>
                  <a:cubicBezTo>
                    <a:pt x="1" y="1139"/>
                    <a:pt x="264" y="1403"/>
                    <a:pt x="587" y="1403"/>
                  </a:cubicBezTo>
                  <a:cubicBezTo>
                    <a:pt x="910" y="1403"/>
                    <a:pt x="1173" y="1139"/>
                    <a:pt x="1173" y="816"/>
                  </a:cubicBezTo>
                  <a:lnTo>
                    <a:pt x="1173" y="587"/>
                  </a:lnTo>
                  <a:cubicBezTo>
                    <a:pt x="1173" y="264"/>
                    <a:pt x="910" y="1"/>
                    <a:pt x="58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94" name="Google Shape;294;p42"/>
            <p:cNvSpPr/>
            <p:nvPr/>
          </p:nvSpPr>
          <p:spPr>
            <a:xfrm>
              <a:off x="2143127" y="1574594"/>
              <a:ext cx="39759" cy="47589"/>
            </a:xfrm>
            <a:custGeom>
              <a:avLst/>
              <a:gdLst/>
              <a:ahLst/>
              <a:cxnLst/>
              <a:rect l="l" t="t" r="r" b="b"/>
              <a:pathLst>
                <a:path w="1173" h="1404" extrusionOk="0">
                  <a:moveTo>
                    <a:pt x="586" y="400"/>
                  </a:moveTo>
                  <a:cubicBezTo>
                    <a:pt x="688" y="400"/>
                    <a:pt x="773" y="485"/>
                    <a:pt x="773" y="587"/>
                  </a:cubicBezTo>
                  <a:lnTo>
                    <a:pt x="773" y="816"/>
                  </a:lnTo>
                  <a:cubicBezTo>
                    <a:pt x="773" y="921"/>
                    <a:pt x="689" y="1004"/>
                    <a:pt x="586" y="1004"/>
                  </a:cubicBezTo>
                  <a:cubicBezTo>
                    <a:pt x="483" y="1004"/>
                    <a:pt x="398" y="919"/>
                    <a:pt x="398" y="816"/>
                  </a:cubicBezTo>
                  <a:lnTo>
                    <a:pt x="398" y="587"/>
                  </a:lnTo>
                  <a:cubicBezTo>
                    <a:pt x="398" y="483"/>
                    <a:pt x="481" y="400"/>
                    <a:pt x="586" y="400"/>
                  </a:cubicBezTo>
                  <a:close/>
                  <a:moveTo>
                    <a:pt x="587" y="1"/>
                  </a:moveTo>
                  <a:cubicBezTo>
                    <a:pt x="264" y="1"/>
                    <a:pt x="1" y="264"/>
                    <a:pt x="1" y="587"/>
                  </a:cubicBezTo>
                  <a:lnTo>
                    <a:pt x="1" y="816"/>
                  </a:lnTo>
                  <a:cubicBezTo>
                    <a:pt x="1" y="1139"/>
                    <a:pt x="264" y="1403"/>
                    <a:pt x="587" y="1403"/>
                  </a:cubicBezTo>
                  <a:cubicBezTo>
                    <a:pt x="910" y="1403"/>
                    <a:pt x="1173" y="1139"/>
                    <a:pt x="1173" y="816"/>
                  </a:cubicBezTo>
                  <a:lnTo>
                    <a:pt x="1173" y="587"/>
                  </a:lnTo>
                  <a:cubicBezTo>
                    <a:pt x="1173" y="264"/>
                    <a:pt x="910" y="1"/>
                    <a:pt x="58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95" name="Google Shape;295;p42"/>
            <p:cNvSpPr/>
            <p:nvPr/>
          </p:nvSpPr>
          <p:spPr>
            <a:xfrm>
              <a:off x="2186479" y="1574594"/>
              <a:ext cx="20879" cy="47656"/>
            </a:xfrm>
            <a:custGeom>
              <a:avLst/>
              <a:gdLst/>
              <a:ahLst/>
              <a:cxnLst/>
              <a:rect l="l" t="t" r="r" b="b"/>
              <a:pathLst>
                <a:path w="616" h="1406" extrusionOk="0">
                  <a:moveTo>
                    <a:pt x="200" y="1"/>
                  </a:moveTo>
                  <a:cubicBezTo>
                    <a:pt x="90" y="1"/>
                    <a:pt x="0" y="91"/>
                    <a:pt x="0" y="201"/>
                  </a:cubicBezTo>
                  <a:cubicBezTo>
                    <a:pt x="0" y="311"/>
                    <a:pt x="90" y="401"/>
                    <a:pt x="200" y="401"/>
                  </a:cubicBezTo>
                  <a:lnTo>
                    <a:pt x="216" y="401"/>
                  </a:lnTo>
                  <a:lnTo>
                    <a:pt x="216" y="1205"/>
                  </a:lnTo>
                  <a:cubicBezTo>
                    <a:pt x="216" y="1316"/>
                    <a:pt x="305" y="1405"/>
                    <a:pt x="416" y="1405"/>
                  </a:cubicBezTo>
                  <a:cubicBezTo>
                    <a:pt x="526" y="1405"/>
                    <a:pt x="616" y="1316"/>
                    <a:pt x="616" y="1205"/>
                  </a:cubicBezTo>
                  <a:lnTo>
                    <a:pt x="616" y="203"/>
                  </a:lnTo>
                  <a:cubicBezTo>
                    <a:pt x="615" y="90"/>
                    <a:pt x="525" y="1"/>
                    <a:pt x="41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96" name="Google Shape;296;p42"/>
            <p:cNvSpPr/>
            <p:nvPr/>
          </p:nvSpPr>
          <p:spPr>
            <a:xfrm>
              <a:off x="2089065" y="1574594"/>
              <a:ext cx="20879" cy="47656"/>
            </a:xfrm>
            <a:custGeom>
              <a:avLst/>
              <a:gdLst/>
              <a:ahLst/>
              <a:cxnLst/>
              <a:rect l="l" t="t" r="r" b="b"/>
              <a:pathLst>
                <a:path w="616" h="1406" extrusionOk="0">
                  <a:moveTo>
                    <a:pt x="201" y="1"/>
                  </a:moveTo>
                  <a:cubicBezTo>
                    <a:pt x="90" y="1"/>
                    <a:pt x="0" y="91"/>
                    <a:pt x="0" y="201"/>
                  </a:cubicBezTo>
                  <a:cubicBezTo>
                    <a:pt x="0" y="311"/>
                    <a:pt x="90" y="401"/>
                    <a:pt x="201" y="401"/>
                  </a:cubicBezTo>
                  <a:lnTo>
                    <a:pt x="216" y="401"/>
                  </a:lnTo>
                  <a:lnTo>
                    <a:pt x="216" y="1205"/>
                  </a:lnTo>
                  <a:cubicBezTo>
                    <a:pt x="216" y="1316"/>
                    <a:pt x="305" y="1405"/>
                    <a:pt x="416" y="1405"/>
                  </a:cubicBezTo>
                  <a:cubicBezTo>
                    <a:pt x="526" y="1405"/>
                    <a:pt x="615" y="1316"/>
                    <a:pt x="615" y="1205"/>
                  </a:cubicBezTo>
                  <a:lnTo>
                    <a:pt x="615" y="203"/>
                  </a:lnTo>
                  <a:cubicBezTo>
                    <a:pt x="613" y="90"/>
                    <a:pt x="525" y="1"/>
                    <a:pt x="41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97" name="Google Shape;297;p42"/>
            <p:cNvSpPr/>
            <p:nvPr/>
          </p:nvSpPr>
          <p:spPr>
            <a:xfrm>
              <a:off x="2115706" y="1574594"/>
              <a:ext cx="20913" cy="47656"/>
            </a:xfrm>
            <a:custGeom>
              <a:avLst/>
              <a:gdLst/>
              <a:ahLst/>
              <a:cxnLst/>
              <a:rect l="l" t="t" r="r" b="b"/>
              <a:pathLst>
                <a:path w="617" h="1406" extrusionOk="0">
                  <a:moveTo>
                    <a:pt x="200" y="1"/>
                  </a:moveTo>
                  <a:cubicBezTo>
                    <a:pt x="90" y="1"/>
                    <a:pt x="0" y="91"/>
                    <a:pt x="0" y="201"/>
                  </a:cubicBezTo>
                  <a:cubicBezTo>
                    <a:pt x="0" y="311"/>
                    <a:pt x="90" y="401"/>
                    <a:pt x="200" y="401"/>
                  </a:cubicBezTo>
                  <a:lnTo>
                    <a:pt x="216" y="401"/>
                  </a:lnTo>
                  <a:lnTo>
                    <a:pt x="216" y="1205"/>
                  </a:lnTo>
                  <a:cubicBezTo>
                    <a:pt x="216" y="1316"/>
                    <a:pt x="305" y="1405"/>
                    <a:pt x="416" y="1405"/>
                  </a:cubicBezTo>
                  <a:cubicBezTo>
                    <a:pt x="526" y="1405"/>
                    <a:pt x="616" y="1316"/>
                    <a:pt x="616" y="1205"/>
                  </a:cubicBezTo>
                  <a:lnTo>
                    <a:pt x="616" y="203"/>
                  </a:lnTo>
                  <a:cubicBezTo>
                    <a:pt x="615" y="90"/>
                    <a:pt x="525" y="1"/>
                    <a:pt x="41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98" name="Google Shape;298;p42"/>
            <p:cNvSpPr/>
            <p:nvPr/>
          </p:nvSpPr>
          <p:spPr>
            <a:xfrm>
              <a:off x="1791738" y="1482705"/>
              <a:ext cx="338679" cy="424908"/>
            </a:xfrm>
            <a:custGeom>
              <a:avLst/>
              <a:gdLst/>
              <a:ahLst/>
              <a:cxnLst/>
              <a:rect l="l" t="t" r="r" b="b"/>
              <a:pathLst>
                <a:path w="9992" h="12536" extrusionOk="0">
                  <a:moveTo>
                    <a:pt x="2931" y="2039"/>
                  </a:moveTo>
                  <a:cubicBezTo>
                    <a:pt x="3028" y="2039"/>
                    <a:pt x="3106" y="2117"/>
                    <a:pt x="3106" y="2213"/>
                  </a:cubicBezTo>
                  <a:cubicBezTo>
                    <a:pt x="3106" y="2309"/>
                    <a:pt x="3028" y="2387"/>
                    <a:pt x="2931" y="2387"/>
                  </a:cubicBezTo>
                  <a:cubicBezTo>
                    <a:pt x="2835" y="2387"/>
                    <a:pt x="2757" y="2309"/>
                    <a:pt x="2757" y="2213"/>
                  </a:cubicBezTo>
                  <a:cubicBezTo>
                    <a:pt x="2757" y="2117"/>
                    <a:pt x="2835" y="2039"/>
                    <a:pt x="2931" y="2039"/>
                  </a:cubicBezTo>
                  <a:close/>
                  <a:moveTo>
                    <a:pt x="1744" y="2921"/>
                  </a:moveTo>
                  <a:cubicBezTo>
                    <a:pt x="1840" y="2921"/>
                    <a:pt x="1919" y="2999"/>
                    <a:pt x="1919" y="3095"/>
                  </a:cubicBezTo>
                  <a:cubicBezTo>
                    <a:pt x="1919" y="3192"/>
                    <a:pt x="1840" y="3270"/>
                    <a:pt x="1744" y="3270"/>
                  </a:cubicBezTo>
                  <a:cubicBezTo>
                    <a:pt x="1648" y="3270"/>
                    <a:pt x="1570" y="3192"/>
                    <a:pt x="1570" y="3095"/>
                  </a:cubicBezTo>
                  <a:cubicBezTo>
                    <a:pt x="1570" y="2999"/>
                    <a:pt x="1648" y="2921"/>
                    <a:pt x="1744" y="2921"/>
                  </a:cubicBezTo>
                  <a:close/>
                  <a:moveTo>
                    <a:pt x="3033" y="4341"/>
                  </a:moveTo>
                  <a:cubicBezTo>
                    <a:pt x="3128" y="4341"/>
                    <a:pt x="3207" y="4419"/>
                    <a:pt x="3207" y="4515"/>
                  </a:cubicBezTo>
                  <a:cubicBezTo>
                    <a:pt x="3205" y="4612"/>
                    <a:pt x="3128" y="4690"/>
                    <a:pt x="3033" y="4690"/>
                  </a:cubicBezTo>
                  <a:cubicBezTo>
                    <a:pt x="2936" y="4690"/>
                    <a:pt x="2858" y="4612"/>
                    <a:pt x="2858" y="4515"/>
                  </a:cubicBezTo>
                  <a:cubicBezTo>
                    <a:pt x="2858" y="4419"/>
                    <a:pt x="2936" y="4341"/>
                    <a:pt x="3033" y="4341"/>
                  </a:cubicBezTo>
                  <a:close/>
                  <a:moveTo>
                    <a:pt x="2125" y="8969"/>
                  </a:moveTo>
                  <a:lnTo>
                    <a:pt x="2125" y="9117"/>
                  </a:lnTo>
                  <a:cubicBezTo>
                    <a:pt x="2124" y="9344"/>
                    <a:pt x="2437" y="9507"/>
                    <a:pt x="2440" y="9508"/>
                  </a:cubicBezTo>
                  <a:cubicBezTo>
                    <a:pt x="2484" y="9530"/>
                    <a:pt x="2532" y="9540"/>
                    <a:pt x="2583" y="9540"/>
                  </a:cubicBezTo>
                  <a:cubicBezTo>
                    <a:pt x="2686" y="9540"/>
                    <a:pt x="2790" y="9497"/>
                    <a:pt x="2862" y="9424"/>
                  </a:cubicBezTo>
                  <a:lnTo>
                    <a:pt x="2962" y="9322"/>
                  </a:lnTo>
                  <a:lnTo>
                    <a:pt x="3186" y="9548"/>
                  </a:lnTo>
                  <a:lnTo>
                    <a:pt x="3083" y="9652"/>
                  </a:lnTo>
                  <a:cubicBezTo>
                    <a:pt x="2922" y="9814"/>
                    <a:pt x="3032" y="10149"/>
                    <a:pt x="3032" y="10153"/>
                  </a:cubicBezTo>
                  <a:cubicBezTo>
                    <a:pt x="3079" y="10293"/>
                    <a:pt x="3230" y="10395"/>
                    <a:pt x="3389" y="10395"/>
                  </a:cubicBezTo>
                  <a:lnTo>
                    <a:pt x="3532" y="10395"/>
                  </a:lnTo>
                  <a:lnTo>
                    <a:pt x="3532" y="10715"/>
                  </a:lnTo>
                  <a:lnTo>
                    <a:pt x="3389" y="10715"/>
                  </a:lnTo>
                  <a:cubicBezTo>
                    <a:pt x="3161" y="10715"/>
                    <a:pt x="3000" y="11032"/>
                    <a:pt x="2998" y="11036"/>
                  </a:cubicBezTo>
                  <a:cubicBezTo>
                    <a:pt x="2934" y="11166"/>
                    <a:pt x="2970" y="11345"/>
                    <a:pt x="3081" y="11457"/>
                  </a:cubicBezTo>
                  <a:lnTo>
                    <a:pt x="3184" y="11561"/>
                  </a:lnTo>
                  <a:lnTo>
                    <a:pt x="2961" y="11787"/>
                  </a:lnTo>
                  <a:lnTo>
                    <a:pt x="2860" y="11686"/>
                  </a:lnTo>
                  <a:cubicBezTo>
                    <a:pt x="2802" y="11626"/>
                    <a:pt x="2717" y="11597"/>
                    <a:pt x="2603" y="11597"/>
                  </a:cubicBezTo>
                  <a:cubicBezTo>
                    <a:pt x="2510" y="11597"/>
                    <a:pt x="2412" y="11617"/>
                    <a:pt x="2361" y="11635"/>
                  </a:cubicBezTo>
                  <a:cubicBezTo>
                    <a:pt x="2222" y="11683"/>
                    <a:pt x="2122" y="11833"/>
                    <a:pt x="2122" y="11992"/>
                  </a:cubicBezTo>
                  <a:lnTo>
                    <a:pt x="2122" y="12140"/>
                  </a:lnTo>
                  <a:lnTo>
                    <a:pt x="1809" y="12140"/>
                  </a:lnTo>
                  <a:lnTo>
                    <a:pt x="1809" y="11992"/>
                  </a:lnTo>
                  <a:cubicBezTo>
                    <a:pt x="1809" y="11765"/>
                    <a:pt x="1495" y="11604"/>
                    <a:pt x="1492" y="11601"/>
                  </a:cubicBezTo>
                  <a:cubicBezTo>
                    <a:pt x="1449" y="11580"/>
                    <a:pt x="1399" y="11569"/>
                    <a:pt x="1348" y="11569"/>
                  </a:cubicBezTo>
                  <a:cubicBezTo>
                    <a:pt x="1246" y="11569"/>
                    <a:pt x="1142" y="11612"/>
                    <a:pt x="1070" y="11686"/>
                  </a:cubicBezTo>
                  <a:lnTo>
                    <a:pt x="971" y="11787"/>
                  </a:lnTo>
                  <a:lnTo>
                    <a:pt x="747" y="11561"/>
                  </a:lnTo>
                  <a:lnTo>
                    <a:pt x="851" y="11457"/>
                  </a:lnTo>
                  <a:cubicBezTo>
                    <a:pt x="1012" y="11296"/>
                    <a:pt x="902" y="10960"/>
                    <a:pt x="902" y="10956"/>
                  </a:cubicBezTo>
                  <a:cubicBezTo>
                    <a:pt x="855" y="10816"/>
                    <a:pt x="704" y="10715"/>
                    <a:pt x="545" y="10715"/>
                  </a:cubicBezTo>
                  <a:lnTo>
                    <a:pt x="402" y="10715"/>
                  </a:lnTo>
                  <a:lnTo>
                    <a:pt x="402" y="10395"/>
                  </a:lnTo>
                  <a:lnTo>
                    <a:pt x="545" y="10395"/>
                  </a:lnTo>
                  <a:cubicBezTo>
                    <a:pt x="773" y="10395"/>
                    <a:pt x="933" y="10077"/>
                    <a:pt x="935" y="10073"/>
                  </a:cubicBezTo>
                  <a:cubicBezTo>
                    <a:pt x="998" y="9943"/>
                    <a:pt x="962" y="9765"/>
                    <a:pt x="851" y="9652"/>
                  </a:cubicBezTo>
                  <a:lnTo>
                    <a:pt x="748" y="9548"/>
                  </a:lnTo>
                  <a:lnTo>
                    <a:pt x="972" y="9322"/>
                  </a:lnTo>
                  <a:lnTo>
                    <a:pt x="1071" y="9424"/>
                  </a:lnTo>
                  <a:cubicBezTo>
                    <a:pt x="1131" y="9483"/>
                    <a:pt x="1215" y="9512"/>
                    <a:pt x="1331" y="9512"/>
                  </a:cubicBezTo>
                  <a:cubicBezTo>
                    <a:pt x="1424" y="9512"/>
                    <a:pt x="1522" y="9493"/>
                    <a:pt x="1573" y="9475"/>
                  </a:cubicBezTo>
                  <a:cubicBezTo>
                    <a:pt x="1711" y="9426"/>
                    <a:pt x="1812" y="9276"/>
                    <a:pt x="1812" y="9117"/>
                  </a:cubicBezTo>
                  <a:lnTo>
                    <a:pt x="1812" y="8969"/>
                  </a:lnTo>
                  <a:close/>
                  <a:moveTo>
                    <a:pt x="4391" y="1"/>
                  </a:moveTo>
                  <a:cubicBezTo>
                    <a:pt x="2012" y="1"/>
                    <a:pt x="78" y="1940"/>
                    <a:pt x="78" y="4322"/>
                  </a:cubicBezTo>
                  <a:cubicBezTo>
                    <a:pt x="78" y="5803"/>
                    <a:pt x="824" y="7117"/>
                    <a:pt x="1968" y="7898"/>
                  </a:cubicBezTo>
                  <a:lnTo>
                    <a:pt x="1968" y="8572"/>
                  </a:lnTo>
                  <a:lnTo>
                    <a:pt x="1742" y="8572"/>
                  </a:lnTo>
                  <a:cubicBezTo>
                    <a:pt x="1559" y="8572"/>
                    <a:pt x="1411" y="8721"/>
                    <a:pt x="1411" y="8904"/>
                  </a:cubicBezTo>
                  <a:lnTo>
                    <a:pt x="1411" y="9106"/>
                  </a:lnTo>
                  <a:cubicBezTo>
                    <a:pt x="1388" y="9109"/>
                    <a:pt x="1357" y="9113"/>
                    <a:pt x="1329" y="9113"/>
                  </a:cubicBezTo>
                  <a:lnTo>
                    <a:pt x="1325" y="9113"/>
                  </a:lnTo>
                  <a:lnTo>
                    <a:pt x="1206" y="8993"/>
                  </a:lnTo>
                  <a:cubicBezTo>
                    <a:pt x="1142" y="8929"/>
                    <a:pt x="1059" y="8893"/>
                    <a:pt x="970" y="8893"/>
                  </a:cubicBezTo>
                  <a:cubicBezTo>
                    <a:pt x="879" y="8893"/>
                    <a:pt x="796" y="8928"/>
                    <a:pt x="734" y="8993"/>
                  </a:cubicBezTo>
                  <a:lnTo>
                    <a:pt x="417" y="9312"/>
                  </a:lnTo>
                  <a:cubicBezTo>
                    <a:pt x="288" y="9441"/>
                    <a:pt x="288" y="9653"/>
                    <a:pt x="417" y="9783"/>
                  </a:cubicBezTo>
                  <a:lnTo>
                    <a:pt x="557" y="9925"/>
                  </a:lnTo>
                  <a:cubicBezTo>
                    <a:pt x="541" y="9948"/>
                    <a:pt x="518" y="9978"/>
                    <a:pt x="500" y="9994"/>
                  </a:cubicBezTo>
                  <a:lnTo>
                    <a:pt x="333" y="9994"/>
                  </a:lnTo>
                  <a:cubicBezTo>
                    <a:pt x="150" y="9994"/>
                    <a:pt x="1" y="10143"/>
                    <a:pt x="1" y="10327"/>
                  </a:cubicBezTo>
                  <a:lnTo>
                    <a:pt x="1" y="10780"/>
                  </a:lnTo>
                  <a:cubicBezTo>
                    <a:pt x="1" y="10964"/>
                    <a:pt x="150" y="11113"/>
                    <a:pt x="333" y="11113"/>
                  </a:cubicBezTo>
                  <a:lnTo>
                    <a:pt x="529" y="11113"/>
                  </a:lnTo>
                  <a:cubicBezTo>
                    <a:pt x="534" y="11140"/>
                    <a:pt x="539" y="11178"/>
                    <a:pt x="537" y="11202"/>
                  </a:cubicBezTo>
                  <a:lnTo>
                    <a:pt x="417" y="11324"/>
                  </a:lnTo>
                  <a:cubicBezTo>
                    <a:pt x="288" y="11453"/>
                    <a:pt x="288" y="11666"/>
                    <a:pt x="417" y="11795"/>
                  </a:cubicBezTo>
                  <a:lnTo>
                    <a:pt x="734" y="12114"/>
                  </a:lnTo>
                  <a:cubicBezTo>
                    <a:pt x="796" y="12177"/>
                    <a:pt x="879" y="12213"/>
                    <a:pt x="970" y="12213"/>
                  </a:cubicBezTo>
                  <a:cubicBezTo>
                    <a:pt x="1059" y="12213"/>
                    <a:pt x="1142" y="12179"/>
                    <a:pt x="1206" y="12114"/>
                  </a:cubicBezTo>
                  <a:lnTo>
                    <a:pt x="1344" y="11975"/>
                  </a:lnTo>
                  <a:cubicBezTo>
                    <a:pt x="1367" y="11991"/>
                    <a:pt x="1393" y="12013"/>
                    <a:pt x="1411" y="12031"/>
                  </a:cubicBezTo>
                  <a:lnTo>
                    <a:pt x="1411" y="12204"/>
                  </a:lnTo>
                  <a:cubicBezTo>
                    <a:pt x="1411" y="12387"/>
                    <a:pt x="1559" y="12536"/>
                    <a:pt x="1742" y="12536"/>
                  </a:cubicBezTo>
                  <a:lnTo>
                    <a:pt x="2188" y="12536"/>
                  </a:lnTo>
                  <a:cubicBezTo>
                    <a:pt x="2372" y="12536"/>
                    <a:pt x="2521" y="12387"/>
                    <a:pt x="2521" y="12204"/>
                  </a:cubicBezTo>
                  <a:lnTo>
                    <a:pt x="2521" y="12002"/>
                  </a:lnTo>
                  <a:cubicBezTo>
                    <a:pt x="2542" y="11999"/>
                    <a:pt x="2573" y="11995"/>
                    <a:pt x="2603" y="11995"/>
                  </a:cubicBezTo>
                  <a:lnTo>
                    <a:pt x="2607" y="11995"/>
                  </a:lnTo>
                  <a:lnTo>
                    <a:pt x="2726" y="12115"/>
                  </a:lnTo>
                  <a:cubicBezTo>
                    <a:pt x="2789" y="12179"/>
                    <a:pt x="2873" y="12215"/>
                    <a:pt x="2962" y="12215"/>
                  </a:cubicBezTo>
                  <a:cubicBezTo>
                    <a:pt x="3052" y="12215"/>
                    <a:pt x="3135" y="12180"/>
                    <a:pt x="3198" y="12115"/>
                  </a:cubicBezTo>
                  <a:lnTo>
                    <a:pt x="3515" y="11796"/>
                  </a:lnTo>
                  <a:cubicBezTo>
                    <a:pt x="3606" y="11705"/>
                    <a:pt x="3632" y="11573"/>
                    <a:pt x="3594" y="11457"/>
                  </a:cubicBezTo>
                  <a:lnTo>
                    <a:pt x="4207" y="11457"/>
                  </a:lnTo>
                  <a:cubicBezTo>
                    <a:pt x="4316" y="11457"/>
                    <a:pt x="4407" y="11368"/>
                    <a:pt x="4407" y="11257"/>
                  </a:cubicBezTo>
                  <a:cubicBezTo>
                    <a:pt x="4407" y="11148"/>
                    <a:pt x="4316" y="11057"/>
                    <a:pt x="4207" y="11057"/>
                  </a:cubicBezTo>
                  <a:lnTo>
                    <a:pt x="3783" y="11057"/>
                  </a:lnTo>
                  <a:cubicBezTo>
                    <a:pt x="3873" y="10997"/>
                    <a:pt x="3932" y="10896"/>
                    <a:pt x="3932" y="10780"/>
                  </a:cubicBezTo>
                  <a:lnTo>
                    <a:pt x="3932" y="10327"/>
                  </a:lnTo>
                  <a:cubicBezTo>
                    <a:pt x="3932" y="10143"/>
                    <a:pt x="3783" y="9994"/>
                    <a:pt x="3599" y="9994"/>
                  </a:cubicBezTo>
                  <a:lnTo>
                    <a:pt x="3403" y="9994"/>
                  </a:lnTo>
                  <a:cubicBezTo>
                    <a:pt x="3398" y="9966"/>
                    <a:pt x="3394" y="9929"/>
                    <a:pt x="3396" y="9904"/>
                  </a:cubicBezTo>
                  <a:lnTo>
                    <a:pt x="3516" y="9783"/>
                  </a:lnTo>
                  <a:cubicBezTo>
                    <a:pt x="3644" y="9653"/>
                    <a:pt x="3644" y="9442"/>
                    <a:pt x="3516" y="9312"/>
                  </a:cubicBezTo>
                  <a:lnTo>
                    <a:pt x="3199" y="8993"/>
                  </a:lnTo>
                  <a:cubicBezTo>
                    <a:pt x="3137" y="8929"/>
                    <a:pt x="3053" y="8893"/>
                    <a:pt x="2963" y="8893"/>
                  </a:cubicBezTo>
                  <a:cubicBezTo>
                    <a:pt x="2874" y="8893"/>
                    <a:pt x="2791" y="8928"/>
                    <a:pt x="2727" y="8993"/>
                  </a:cubicBezTo>
                  <a:lnTo>
                    <a:pt x="2589" y="9132"/>
                  </a:lnTo>
                  <a:cubicBezTo>
                    <a:pt x="2566" y="9116"/>
                    <a:pt x="2539" y="9094"/>
                    <a:pt x="2522" y="9076"/>
                  </a:cubicBezTo>
                  <a:lnTo>
                    <a:pt x="2522" y="8903"/>
                  </a:lnTo>
                  <a:cubicBezTo>
                    <a:pt x="2522" y="8785"/>
                    <a:pt x="2460" y="8682"/>
                    <a:pt x="2368" y="8622"/>
                  </a:cubicBezTo>
                  <a:lnTo>
                    <a:pt x="2368" y="8138"/>
                  </a:lnTo>
                  <a:cubicBezTo>
                    <a:pt x="2848" y="8395"/>
                    <a:pt x="3383" y="8563"/>
                    <a:pt x="3951" y="8621"/>
                  </a:cubicBezTo>
                  <a:lnTo>
                    <a:pt x="3951" y="9026"/>
                  </a:lnTo>
                  <a:cubicBezTo>
                    <a:pt x="3951" y="9563"/>
                    <a:pt x="4388" y="10002"/>
                    <a:pt x="4925" y="10002"/>
                  </a:cubicBezTo>
                  <a:lnTo>
                    <a:pt x="5835" y="10002"/>
                  </a:lnTo>
                  <a:lnTo>
                    <a:pt x="5835" y="11057"/>
                  </a:lnTo>
                  <a:lnTo>
                    <a:pt x="5404" y="11057"/>
                  </a:lnTo>
                  <a:cubicBezTo>
                    <a:pt x="5294" y="11057"/>
                    <a:pt x="5204" y="11148"/>
                    <a:pt x="5204" y="11257"/>
                  </a:cubicBezTo>
                  <a:cubicBezTo>
                    <a:pt x="5204" y="11368"/>
                    <a:pt x="5294" y="11457"/>
                    <a:pt x="5404" y="11457"/>
                  </a:cubicBezTo>
                  <a:lnTo>
                    <a:pt x="5902" y="11457"/>
                  </a:lnTo>
                  <a:cubicBezTo>
                    <a:pt x="6085" y="11457"/>
                    <a:pt x="6234" y="11309"/>
                    <a:pt x="6234" y="11125"/>
                  </a:cubicBezTo>
                  <a:lnTo>
                    <a:pt x="6234" y="10004"/>
                  </a:lnTo>
                  <a:lnTo>
                    <a:pt x="7732" y="10004"/>
                  </a:lnTo>
                  <a:cubicBezTo>
                    <a:pt x="8270" y="10004"/>
                    <a:pt x="8706" y="9565"/>
                    <a:pt x="8706" y="9027"/>
                  </a:cubicBezTo>
                  <a:lnTo>
                    <a:pt x="8706" y="6725"/>
                  </a:lnTo>
                  <a:lnTo>
                    <a:pt x="9475" y="6725"/>
                  </a:lnTo>
                  <a:cubicBezTo>
                    <a:pt x="9672" y="6725"/>
                    <a:pt x="9831" y="6644"/>
                    <a:pt x="9911" y="6506"/>
                  </a:cubicBezTo>
                  <a:cubicBezTo>
                    <a:pt x="9991" y="6366"/>
                    <a:pt x="9979" y="6188"/>
                    <a:pt x="9879" y="6017"/>
                  </a:cubicBezTo>
                  <a:lnTo>
                    <a:pt x="8693" y="4013"/>
                  </a:lnTo>
                  <a:cubicBezTo>
                    <a:pt x="8618" y="2945"/>
                    <a:pt x="8153" y="1949"/>
                    <a:pt x="7379" y="1203"/>
                  </a:cubicBezTo>
                  <a:cubicBezTo>
                    <a:pt x="7341" y="1166"/>
                    <a:pt x="7291" y="1147"/>
                    <a:pt x="7241" y="1147"/>
                  </a:cubicBezTo>
                  <a:cubicBezTo>
                    <a:pt x="7189" y="1147"/>
                    <a:pt x="7136" y="1168"/>
                    <a:pt x="7097" y="1208"/>
                  </a:cubicBezTo>
                  <a:cubicBezTo>
                    <a:pt x="7020" y="1289"/>
                    <a:pt x="7022" y="1414"/>
                    <a:pt x="7102" y="1491"/>
                  </a:cubicBezTo>
                  <a:cubicBezTo>
                    <a:pt x="7815" y="2177"/>
                    <a:pt x="8240" y="3098"/>
                    <a:pt x="8298" y="4084"/>
                  </a:cubicBezTo>
                  <a:cubicBezTo>
                    <a:pt x="8301" y="4116"/>
                    <a:pt x="8311" y="4147"/>
                    <a:pt x="8326" y="4174"/>
                  </a:cubicBezTo>
                  <a:lnTo>
                    <a:pt x="9534" y="6220"/>
                  </a:lnTo>
                  <a:cubicBezTo>
                    <a:pt x="9565" y="6272"/>
                    <a:pt x="9565" y="6302"/>
                    <a:pt x="9565" y="6306"/>
                  </a:cubicBezTo>
                  <a:cubicBezTo>
                    <a:pt x="9560" y="6310"/>
                    <a:pt x="9535" y="6324"/>
                    <a:pt x="9475" y="6324"/>
                  </a:cubicBezTo>
                  <a:lnTo>
                    <a:pt x="8506" y="6324"/>
                  </a:lnTo>
                  <a:cubicBezTo>
                    <a:pt x="8395" y="6324"/>
                    <a:pt x="8306" y="6415"/>
                    <a:pt x="8306" y="6525"/>
                  </a:cubicBezTo>
                  <a:lnTo>
                    <a:pt x="8306" y="7759"/>
                  </a:lnTo>
                  <a:lnTo>
                    <a:pt x="6924" y="7759"/>
                  </a:lnTo>
                  <a:cubicBezTo>
                    <a:pt x="6814" y="7759"/>
                    <a:pt x="6723" y="7849"/>
                    <a:pt x="6723" y="7959"/>
                  </a:cubicBezTo>
                  <a:cubicBezTo>
                    <a:pt x="6723" y="8070"/>
                    <a:pt x="6814" y="8159"/>
                    <a:pt x="6924" y="8159"/>
                  </a:cubicBezTo>
                  <a:lnTo>
                    <a:pt x="8306" y="8159"/>
                  </a:lnTo>
                  <a:lnTo>
                    <a:pt x="8306" y="9026"/>
                  </a:lnTo>
                  <a:cubicBezTo>
                    <a:pt x="8306" y="9344"/>
                    <a:pt x="8047" y="9601"/>
                    <a:pt x="7731" y="9601"/>
                  </a:cubicBezTo>
                  <a:lnTo>
                    <a:pt x="4923" y="9601"/>
                  </a:lnTo>
                  <a:cubicBezTo>
                    <a:pt x="4607" y="9601"/>
                    <a:pt x="4348" y="9343"/>
                    <a:pt x="4348" y="9026"/>
                  </a:cubicBezTo>
                  <a:lnTo>
                    <a:pt x="4348" y="8437"/>
                  </a:lnTo>
                  <a:cubicBezTo>
                    <a:pt x="4348" y="8332"/>
                    <a:pt x="4266" y="8244"/>
                    <a:pt x="4160" y="8239"/>
                  </a:cubicBezTo>
                  <a:cubicBezTo>
                    <a:pt x="4069" y="8234"/>
                    <a:pt x="3978" y="8224"/>
                    <a:pt x="3889" y="8213"/>
                  </a:cubicBezTo>
                  <a:lnTo>
                    <a:pt x="3889" y="6236"/>
                  </a:lnTo>
                  <a:cubicBezTo>
                    <a:pt x="3889" y="6214"/>
                    <a:pt x="3909" y="6166"/>
                    <a:pt x="3924" y="6151"/>
                  </a:cubicBezTo>
                  <a:lnTo>
                    <a:pt x="4148" y="5926"/>
                  </a:lnTo>
                  <a:cubicBezTo>
                    <a:pt x="4238" y="5836"/>
                    <a:pt x="4301" y="5685"/>
                    <a:pt x="4301" y="5558"/>
                  </a:cubicBezTo>
                  <a:lnTo>
                    <a:pt x="4301" y="5126"/>
                  </a:lnTo>
                  <a:cubicBezTo>
                    <a:pt x="4301" y="5015"/>
                    <a:pt x="4212" y="4926"/>
                    <a:pt x="4101" y="4926"/>
                  </a:cubicBezTo>
                  <a:cubicBezTo>
                    <a:pt x="3991" y="4926"/>
                    <a:pt x="3901" y="5015"/>
                    <a:pt x="3901" y="5126"/>
                  </a:cubicBezTo>
                  <a:lnTo>
                    <a:pt x="3901" y="5558"/>
                  </a:lnTo>
                  <a:cubicBezTo>
                    <a:pt x="3901" y="5579"/>
                    <a:pt x="3880" y="5629"/>
                    <a:pt x="3865" y="5644"/>
                  </a:cubicBezTo>
                  <a:lnTo>
                    <a:pt x="3640" y="5869"/>
                  </a:lnTo>
                  <a:cubicBezTo>
                    <a:pt x="3551" y="5958"/>
                    <a:pt x="3488" y="6110"/>
                    <a:pt x="3488" y="6236"/>
                  </a:cubicBezTo>
                  <a:lnTo>
                    <a:pt x="3488" y="8141"/>
                  </a:lnTo>
                  <a:cubicBezTo>
                    <a:pt x="3401" y="8121"/>
                    <a:pt x="3315" y="8097"/>
                    <a:pt x="3230" y="8071"/>
                  </a:cubicBezTo>
                  <a:lnTo>
                    <a:pt x="3230" y="5053"/>
                  </a:lnTo>
                  <a:cubicBezTo>
                    <a:pt x="3448" y="4972"/>
                    <a:pt x="3603" y="4762"/>
                    <a:pt x="3603" y="4515"/>
                  </a:cubicBezTo>
                  <a:cubicBezTo>
                    <a:pt x="3603" y="4198"/>
                    <a:pt x="3347" y="3942"/>
                    <a:pt x="3030" y="3942"/>
                  </a:cubicBezTo>
                  <a:cubicBezTo>
                    <a:pt x="2715" y="3942"/>
                    <a:pt x="2457" y="4199"/>
                    <a:pt x="2457" y="4515"/>
                  </a:cubicBezTo>
                  <a:cubicBezTo>
                    <a:pt x="2457" y="4762"/>
                    <a:pt x="2612" y="4971"/>
                    <a:pt x="2830" y="5053"/>
                  </a:cubicBezTo>
                  <a:lnTo>
                    <a:pt x="2830" y="7922"/>
                  </a:lnTo>
                  <a:cubicBezTo>
                    <a:pt x="2731" y="7878"/>
                    <a:pt x="2634" y="7831"/>
                    <a:pt x="2540" y="7780"/>
                  </a:cubicBezTo>
                  <a:lnTo>
                    <a:pt x="2540" y="5777"/>
                  </a:lnTo>
                  <a:cubicBezTo>
                    <a:pt x="2540" y="5650"/>
                    <a:pt x="2478" y="5499"/>
                    <a:pt x="2388" y="5409"/>
                  </a:cubicBezTo>
                  <a:lnTo>
                    <a:pt x="1977" y="4998"/>
                  </a:lnTo>
                  <a:cubicBezTo>
                    <a:pt x="1962" y="4982"/>
                    <a:pt x="1941" y="4932"/>
                    <a:pt x="1941" y="4911"/>
                  </a:cubicBezTo>
                  <a:lnTo>
                    <a:pt x="1941" y="3633"/>
                  </a:lnTo>
                  <a:cubicBezTo>
                    <a:pt x="2160" y="3552"/>
                    <a:pt x="2315" y="3342"/>
                    <a:pt x="2315" y="3095"/>
                  </a:cubicBezTo>
                  <a:cubicBezTo>
                    <a:pt x="2315" y="2778"/>
                    <a:pt x="2058" y="2522"/>
                    <a:pt x="1741" y="2522"/>
                  </a:cubicBezTo>
                  <a:cubicBezTo>
                    <a:pt x="1426" y="2522"/>
                    <a:pt x="1168" y="2780"/>
                    <a:pt x="1168" y="3095"/>
                  </a:cubicBezTo>
                  <a:cubicBezTo>
                    <a:pt x="1168" y="3342"/>
                    <a:pt x="1324" y="3551"/>
                    <a:pt x="1541" y="3633"/>
                  </a:cubicBezTo>
                  <a:lnTo>
                    <a:pt x="1541" y="4911"/>
                  </a:lnTo>
                  <a:cubicBezTo>
                    <a:pt x="1541" y="5039"/>
                    <a:pt x="1604" y="5189"/>
                    <a:pt x="1694" y="5280"/>
                  </a:cubicBezTo>
                  <a:lnTo>
                    <a:pt x="2104" y="5691"/>
                  </a:lnTo>
                  <a:cubicBezTo>
                    <a:pt x="2120" y="5707"/>
                    <a:pt x="2140" y="5757"/>
                    <a:pt x="2140" y="5777"/>
                  </a:cubicBezTo>
                  <a:lnTo>
                    <a:pt x="2140" y="7533"/>
                  </a:lnTo>
                  <a:cubicBezTo>
                    <a:pt x="1130" y="6821"/>
                    <a:pt x="474" y="5644"/>
                    <a:pt x="474" y="4321"/>
                  </a:cubicBezTo>
                  <a:cubicBezTo>
                    <a:pt x="474" y="2753"/>
                    <a:pt x="1397" y="1397"/>
                    <a:pt x="2729" y="770"/>
                  </a:cubicBezTo>
                  <a:lnTo>
                    <a:pt x="2729" y="1675"/>
                  </a:lnTo>
                  <a:cubicBezTo>
                    <a:pt x="2511" y="1756"/>
                    <a:pt x="2356" y="1967"/>
                    <a:pt x="2356" y="2213"/>
                  </a:cubicBezTo>
                  <a:cubicBezTo>
                    <a:pt x="2356" y="2530"/>
                    <a:pt x="2612" y="2787"/>
                    <a:pt x="2929" y="2787"/>
                  </a:cubicBezTo>
                  <a:cubicBezTo>
                    <a:pt x="3244" y="2787"/>
                    <a:pt x="3502" y="2529"/>
                    <a:pt x="3502" y="2213"/>
                  </a:cubicBezTo>
                  <a:cubicBezTo>
                    <a:pt x="3502" y="1967"/>
                    <a:pt x="3347" y="1757"/>
                    <a:pt x="3129" y="1675"/>
                  </a:cubicBezTo>
                  <a:lnTo>
                    <a:pt x="3129" y="608"/>
                  </a:lnTo>
                  <a:cubicBezTo>
                    <a:pt x="3525" y="474"/>
                    <a:pt x="3948" y="400"/>
                    <a:pt x="4389" y="400"/>
                  </a:cubicBezTo>
                  <a:cubicBezTo>
                    <a:pt x="5004" y="400"/>
                    <a:pt x="5593" y="538"/>
                    <a:pt x="6138" y="811"/>
                  </a:cubicBezTo>
                  <a:cubicBezTo>
                    <a:pt x="6166" y="826"/>
                    <a:pt x="6197" y="833"/>
                    <a:pt x="6227" y="833"/>
                  </a:cubicBezTo>
                  <a:cubicBezTo>
                    <a:pt x="6300" y="833"/>
                    <a:pt x="6371" y="792"/>
                    <a:pt x="6405" y="723"/>
                  </a:cubicBezTo>
                  <a:cubicBezTo>
                    <a:pt x="6456" y="624"/>
                    <a:pt x="6415" y="505"/>
                    <a:pt x="6317" y="454"/>
                  </a:cubicBezTo>
                  <a:cubicBezTo>
                    <a:pt x="5716" y="154"/>
                    <a:pt x="5069" y="1"/>
                    <a:pt x="439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/>
            </a:p>
          </p:txBody>
        </p:sp>
        <p:sp>
          <p:nvSpPr>
            <p:cNvPr id="299" name="Google Shape;299;p42"/>
            <p:cNvSpPr/>
            <p:nvPr/>
          </p:nvSpPr>
          <p:spPr>
            <a:xfrm>
              <a:off x="2020766" y="1601032"/>
              <a:ext cx="13592" cy="39928"/>
            </a:xfrm>
            <a:custGeom>
              <a:avLst/>
              <a:gdLst/>
              <a:ahLst/>
              <a:cxnLst/>
              <a:rect l="l" t="t" r="r" b="b"/>
              <a:pathLst>
                <a:path w="401" h="1178" extrusionOk="0">
                  <a:moveTo>
                    <a:pt x="200" y="0"/>
                  </a:moveTo>
                  <a:cubicBezTo>
                    <a:pt x="90" y="0"/>
                    <a:pt x="0" y="91"/>
                    <a:pt x="0" y="200"/>
                  </a:cubicBezTo>
                  <a:lnTo>
                    <a:pt x="0" y="977"/>
                  </a:lnTo>
                  <a:cubicBezTo>
                    <a:pt x="0" y="1087"/>
                    <a:pt x="90" y="1177"/>
                    <a:pt x="200" y="1177"/>
                  </a:cubicBezTo>
                  <a:cubicBezTo>
                    <a:pt x="310" y="1177"/>
                    <a:pt x="401" y="1087"/>
                    <a:pt x="401" y="977"/>
                  </a:cubicBezTo>
                  <a:lnTo>
                    <a:pt x="401" y="200"/>
                  </a:lnTo>
                  <a:cubicBezTo>
                    <a:pt x="398" y="91"/>
                    <a:pt x="310" y="0"/>
                    <a:pt x="20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00" name="Google Shape;300;p42"/>
            <p:cNvSpPr/>
            <p:nvPr/>
          </p:nvSpPr>
          <p:spPr>
            <a:xfrm>
              <a:off x="1822785" y="1804538"/>
              <a:ext cx="71146" cy="71756"/>
            </a:xfrm>
            <a:custGeom>
              <a:avLst/>
              <a:gdLst/>
              <a:ahLst/>
              <a:cxnLst/>
              <a:rect l="l" t="t" r="r" b="b"/>
              <a:pathLst>
                <a:path w="2099" h="2117" extrusionOk="0">
                  <a:moveTo>
                    <a:pt x="1050" y="401"/>
                  </a:moveTo>
                  <a:cubicBezTo>
                    <a:pt x="1409" y="401"/>
                    <a:pt x="1699" y="695"/>
                    <a:pt x="1699" y="1059"/>
                  </a:cubicBezTo>
                  <a:cubicBezTo>
                    <a:pt x="1699" y="1422"/>
                    <a:pt x="1409" y="1716"/>
                    <a:pt x="1050" y="1716"/>
                  </a:cubicBezTo>
                  <a:cubicBezTo>
                    <a:pt x="691" y="1716"/>
                    <a:pt x="399" y="1422"/>
                    <a:pt x="399" y="1059"/>
                  </a:cubicBezTo>
                  <a:cubicBezTo>
                    <a:pt x="399" y="695"/>
                    <a:pt x="691" y="401"/>
                    <a:pt x="1050" y="401"/>
                  </a:cubicBezTo>
                  <a:close/>
                  <a:moveTo>
                    <a:pt x="1050" y="1"/>
                  </a:moveTo>
                  <a:cubicBezTo>
                    <a:pt x="471" y="1"/>
                    <a:pt x="0" y="475"/>
                    <a:pt x="0" y="1059"/>
                  </a:cubicBezTo>
                  <a:cubicBezTo>
                    <a:pt x="0" y="1642"/>
                    <a:pt x="471" y="2116"/>
                    <a:pt x="1050" y="2116"/>
                  </a:cubicBezTo>
                  <a:cubicBezTo>
                    <a:pt x="1628" y="2116"/>
                    <a:pt x="2098" y="1642"/>
                    <a:pt x="2098" y="1059"/>
                  </a:cubicBezTo>
                  <a:cubicBezTo>
                    <a:pt x="2098" y="475"/>
                    <a:pt x="1630" y="1"/>
                    <a:pt x="105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01" name="Google Shape;301;p42"/>
            <p:cNvSpPr/>
            <p:nvPr/>
          </p:nvSpPr>
          <p:spPr>
            <a:xfrm>
              <a:off x="1839394" y="1821350"/>
              <a:ext cx="37929" cy="38166"/>
            </a:xfrm>
            <a:custGeom>
              <a:avLst/>
              <a:gdLst/>
              <a:ahLst/>
              <a:cxnLst/>
              <a:rect l="l" t="t" r="r" b="b"/>
              <a:pathLst>
                <a:path w="1119" h="1126" extrusionOk="0">
                  <a:moveTo>
                    <a:pt x="560" y="399"/>
                  </a:moveTo>
                  <a:cubicBezTo>
                    <a:pt x="648" y="399"/>
                    <a:pt x="719" y="472"/>
                    <a:pt x="719" y="563"/>
                  </a:cubicBezTo>
                  <a:cubicBezTo>
                    <a:pt x="720" y="652"/>
                    <a:pt x="648" y="726"/>
                    <a:pt x="560" y="726"/>
                  </a:cubicBezTo>
                  <a:cubicBezTo>
                    <a:pt x="472" y="726"/>
                    <a:pt x="401" y="652"/>
                    <a:pt x="401" y="563"/>
                  </a:cubicBezTo>
                  <a:cubicBezTo>
                    <a:pt x="401" y="472"/>
                    <a:pt x="473" y="399"/>
                    <a:pt x="560" y="399"/>
                  </a:cubicBezTo>
                  <a:close/>
                  <a:moveTo>
                    <a:pt x="560" y="0"/>
                  </a:moveTo>
                  <a:cubicBezTo>
                    <a:pt x="252" y="0"/>
                    <a:pt x="1" y="254"/>
                    <a:pt x="1" y="563"/>
                  </a:cubicBezTo>
                  <a:cubicBezTo>
                    <a:pt x="1" y="872"/>
                    <a:pt x="252" y="1126"/>
                    <a:pt x="560" y="1126"/>
                  </a:cubicBezTo>
                  <a:cubicBezTo>
                    <a:pt x="868" y="1126"/>
                    <a:pt x="1119" y="872"/>
                    <a:pt x="1119" y="563"/>
                  </a:cubicBezTo>
                  <a:cubicBezTo>
                    <a:pt x="1119" y="252"/>
                    <a:pt x="869" y="0"/>
                    <a:pt x="56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02" name="Google Shape;302;p42"/>
            <p:cNvSpPr/>
            <p:nvPr/>
          </p:nvSpPr>
          <p:spPr>
            <a:xfrm>
              <a:off x="1911285" y="1565104"/>
              <a:ext cx="38911" cy="60198"/>
            </a:xfrm>
            <a:custGeom>
              <a:avLst/>
              <a:gdLst/>
              <a:ahLst/>
              <a:cxnLst/>
              <a:rect l="l" t="t" r="r" b="b"/>
              <a:pathLst>
                <a:path w="1148" h="1776" extrusionOk="0">
                  <a:moveTo>
                    <a:pt x="574" y="401"/>
                  </a:moveTo>
                  <a:cubicBezTo>
                    <a:pt x="670" y="401"/>
                    <a:pt x="748" y="479"/>
                    <a:pt x="748" y="575"/>
                  </a:cubicBezTo>
                  <a:cubicBezTo>
                    <a:pt x="748" y="670"/>
                    <a:pt x="670" y="749"/>
                    <a:pt x="574" y="749"/>
                  </a:cubicBezTo>
                  <a:cubicBezTo>
                    <a:pt x="478" y="749"/>
                    <a:pt x="400" y="670"/>
                    <a:pt x="400" y="575"/>
                  </a:cubicBezTo>
                  <a:cubicBezTo>
                    <a:pt x="400" y="479"/>
                    <a:pt x="478" y="401"/>
                    <a:pt x="574" y="401"/>
                  </a:cubicBezTo>
                  <a:close/>
                  <a:moveTo>
                    <a:pt x="574" y="0"/>
                  </a:moveTo>
                  <a:cubicBezTo>
                    <a:pt x="259" y="0"/>
                    <a:pt x="0" y="258"/>
                    <a:pt x="0" y="575"/>
                  </a:cubicBezTo>
                  <a:cubicBezTo>
                    <a:pt x="0" y="821"/>
                    <a:pt x="156" y="1030"/>
                    <a:pt x="374" y="1112"/>
                  </a:cubicBezTo>
                  <a:lnTo>
                    <a:pt x="374" y="1575"/>
                  </a:lnTo>
                  <a:cubicBezTo>
                    <a:pt x="374" y="1685"/>
                    <a:pt x="464" y="1776"/>
                    <a:pt x="574" y="1776"/>
                  </a:cubicBezTo>
                  <a:cubicBezTo>
                    <a:pt x="685" y="1776"/>
                    <a:pt x="774" y="1685"/>
                    <a:pt x="774" y="1575"/>
                  </a:cubicBezTo>
                  <a:lnTo>
                    <a:pt x="774" y="1112"/>
                  </a:lnTo>
                  <a:cubicBezTo>
                    <a:pt x="993" y="1032"/>
                    <a:pt x="1148" y="821"/>
                    <a:pt x="1148" y="575"/>
                  </a:cubicBezTo>
                  <a:cubicBezTo>
                    <a:pt x="1148" y="258"/>
                    <a:pt x="891" y="0"/>
                    <a:pt x="5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2" name="Google Shape;13499;p88">
            <a:extLst>
              <a:ext uri="{FF2B5EF4-FFF2-40B4-BE49-F238E27FC236}">
                <a16:creationId xmlns:a16="http://schemas.microsoft.com/office/drawing/2014/main" id="{98D5BA85-FA95-6A9E-77F2-68BE8F747FF4}"/>
              </a:ext>
            </a:extLst>
          </p:cNvPr>
          <p:cNvGrpSpPr/>
          <p:nvPr/>
        </p:nvGrpSpPr>
        <p:grpSpPr>
          <a:xfrm>
            <a:off x="8865241" y="3141680"/>
            <a:ext cx="598859" cy="592556"/>
            <a:chOff x="4670239" y="1541599"/>
            <a:chExt cx="359679" cy="321833"/>
          </a:xfrm>
          <a:solidFill>
            <a:schemeClr val="bg1"/>
          </a:solidFill>
        </p:grpSpPr>
        <p:sp>
          <p:nvSpPr>
            <p:cNvPr id="3" name="Google Shape;13500;p88">
              <a:extLst>
                <a:ext uri="{FF2B5EF4-FFF2-40B4-BE49-F238E27FC236}">
                  <a16:creationId xmlns:a16="http://schemas.microsoft.com/office/drawing/2014/main" id="{3F1FCB3C-6D92-6254-3FF8-F2D8CFF679AF}"/>
                </a:ext>
              </a:extLst>
            </p:cNvPr>
            <p:cNvSpPr/>
            <p:nvPr/>
          </p:nvSpPr>
          <p:spPr>
            <a:xfrm>
              <a:off x="4818790" y="1606787"/>
              <a:ext cx="28838" cy="49687"/>
            </a:xfrm>
            <a:custGeom>
              <a:avLst/>
              <a:gdLst/>
              <a:ahLst/>
              <a:cxnLst/>
              <a:rect l="l" t="t" r="r" b="b"/>
              <a:pathLst>
                <a:path w="906" h="1561" extrusionOk="0">
                  <a:moveTo>
                    <a:pt x="429" y="298"/>
                  </a:moveTo>
                  <a:lnTo>
                    <a:pt x="429" y="584"/>
                  </a:lnTo>
                  <a:cubicBezTo>
                    <a:pt x="310" y="537"/>
                    <a:pt x="287" y="489"/>
                    <a:pt x="287" y="429"/>
                  </a:cubicBezTo>
                  <a:cubicBezTo>
                    <a:pt x="287" y="346"/>
                    <a:pt x="358" y="310"/>
                    <a:pt x="429" y="298"/>
                  </a:cubicBezTo>
                  <a:close/>
                  <a:moveTo>
                    <a:pt x="537" y="882"/>
                  </a:moveTo>
                  <a:cubicBezTo>
                    <a:pt x="656" y="929"/>
                    <a:pt x="680" y="989"/>
                    <a:pt x="680" y="1060"/>
                  </a:cubicBezTo>
                  <a:cubicBezTo>
                    <a:pt x="680" y="1132"/>
                    <a:pt x="620" y="1191"/>
                    <a:pt x="537" y="1203"/>
                  </a:cubicBezTo>
                  <a:lnTo>
                    <a:pt x="537" y="882"/>
                  </a:lnTo>
                  <a:close/>
                  <a:moveTo>
                    <a:pt x="477" y="1"/>
                  </a:moveTo>
                  <a:cubicBezTo>
                    <a:pt x="441" y="1"/>
                    <a:pt x="418" y="13"/>
                    <a:pt x="418" y="48"/>
                  </a:cubicBezTo>
                  <a:lnTo>
                    <a:pt x="418" y="108"/>
                  </a:lnTo>
                  <a:cubicBezTo>
                    <a:pt x="191" y="132"/>
                    <a:pt x="48" y="251"/>
                    <a:pt x="48" y="477"/>
                  </a:cubicBezTo>
                  <a:cubicBezTo>
                    <a:pt x="48" y="715"/>
                    <a:pt x="227" y="787"/>
                    <a:pt x="418" y="870"/>
                  </a:cubicBezTo>
                  <a:lnTo>
                    <a:pt x="418" y="1239"/>
                  </a:lnTo>
                  <a:cubicBezTo>
                    <a:pt x="310" y="1215"/>
                    <a:pt x="263" y="1191"/>
                    <a:pt x="179" y="1120"/>
                  </a:cubicBezTo>
                  <a:cubicBezTo>
                    <a:pt x="159" y="1104"/>
                    <a:pt x="138" y="1096"/>
                    <a:pt x="118" y="1096"/>
                  </a:cubicBezTo>
                  <a:cubicBezTo>
                    <a:pt x="93" y="1096"/>
                    <a:pt x="69" y="1110"/>
                    <a:pt x="48" y="1144"/>
                  </a:cubicBezTo>
                  <a:cubicBezTo>
                    <a:pt x="1" y="1203"/>
                    <a:pt x="1" y="1263"/>
                    <a:pt x="48" y="1310"/>
                  </a:cubicBezTo>
                  <a:cubicBezTo>
                    <a:pt x="120" y="1418"/>
                    <a:pt x="287" y="1465"/>
                    <a:pt x="418" y="1465"/>
                  </a:cubicBezTo>
                  <a:lnTo>
                    <a:pt x="418" y="1513"/>
                  </a:lnTo>
                  <a:cubicBezTo>
                    <a:pt x="418" y="1549"/>
                    <a:pt x="441" y="1560"/>
                    <a:pt x="477" y="1560"/>
                  </a:cubicBezTo>
                  <a:cubicBezTo>
                    <a:pt x="501" y="1560"/>
                    <a:pt x="537" y="1549"/>
                    <a:pt x="537" y="1513"/>
                  </a:cubicBezTo>
                  <a:lnTo>
                    <a:pt x="537" y="1429"/>
                  </a:lnTo>
                  <a:cubicBezTo>
                    <a:pt x="727" y="1406"/>
                    <a:pt x="894" y="1263"/>
                    <a:pt x="894" y="1025"/>
                  </a:cubicBezTo>
                  <a:cubicBezTo>
                    <a:pt x="906" y="787"/>
                    <a:pt x="763" y="703"/>
                    <a:pt x="549" y="632"/>
                  </a:cubicBezTo>
                  <a:lnTo>
                    <a:pt x="549" y="286"/>
                  </a:lnTo>
                  <a:cubicBezTo>
                    <a:pt x="596" y="286"/>
                    <a:pt x="644" y="298"/>
                    <a:pt x="680" y="334"/>
                  </a:cubicBezTo>
                  <a:cubicBezTo>
                    <a:pt x="707" y="341"/>
                    <a:pt x="738" y="363"/>
                    <a:pt x="771" y="363"/>
                  </a:cubicBezTo>
                  <a:cubicBezTo>
                    <a:pt x="795" y="363"/>
                    <a:pt x="821" y="351"/>
                    <a:pt x="846" y="310"/>
                  </a:cubicBezTo>
                  <a:cubicBezTo>
                    <a:pt x="882" y="275"/>
                    <a:pt x="894" y="215"/>
                    <a:pt x="834" y="167"/>
                  </a:cubicBezTo>
                  <a:cubicBezTo>
                    <a:pt x="763" y="108"/>
                    <a:pt x="644" y="96"/>
                    <a:pt x="537" y="96"/>
                  </a:cubicBezTo>
                  <a:lnTo>
                    <a:pt x="537" y="48"/>
                  </a:lnTo>
                  <a:cubicBezTo>
                    <a:pt x="537" y="13"/>
                    <a:pt x="501" y="1"/>
                    <a:pt x="47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13501;p88">
              <a:extLst>
                <a:ext uri="{FF2B5EF4-FFF2-40B4-BE49-F238E27FC236}">
                  <a16:creationId xmlns:a16="http://schemas.microsoft.com/office/drawing/2014/main" id="{96CE4A53-8392-3300-5EC3-1E6B3FB20B68}"/>
                </a:ext>
              </a:extLst>
            </p:cNvPr>
            <p:cNvSpPr/>
            <p:nvPr/>
          </p:nvSpPr>
          <p:spPr>
            <a:xfrm>
              <a:off x="4875256" y="1557896"/>
              <a:ext cx="82281" cy="82663"/>
            </a:xfrm>
            <a:custGeom>
              <a:avLst/>
              <a:gdLst/>
              <a:ahLst/>
              <a:cxnLst/>
              <a:rect l="l" t="t" r="r" b="b"/>
              <a:pathLst>
                <a:path w="2585" h="2597" extrusionOk="0">
                  <a:moveTo>
                    <a:pt x="1287" y="310"/>
                  </a:moveTo>
                  <a:cubicBezTo>
                    <a:pt x="1823" y="310"/>
                    <a:pt x="2275" y="751"/>
                    <a:pt x="2275" y="1299"/>
                  </a:cubicBezTo>
                  <a:cubicBezTo>
                    <a:pt x="2263" y="1834"/>
                    <a:pt x="1823" y="2275"/>
                    <a:pt x="1287" y="2275"/>
                  </a:cubicBezTo>
                  <a:cubicBezTo>
                    <a:pt x="751" y="2275"/>
                    <a:pt x="310" y="1846"/>
                    <a:pt x="310" y="1299"/>
                  </a:cubicBezTo>
                  <a:cubicBezTo>
                    <a:pt x="310" y="763"/>
                    <a:pt x="739" y="310"/>
                    <a:pt x="1287" y="310"/>
                  </a:cubicBezTo>
                  <a:close/>
                  <a:moveTo>
                    <a:pt x="1287" y="1"/>
                  </a:moveTo>
                  <a:cubicBezTo>
                    <a:pt x="572" y="1"/>
                    <a:pt x="1" y="584"/>
                    <a:pt x="1" y="1299"/>
                  </a:cubicBezTo>
                  <a:cubicBezTo>
                    <a:pt x="1" y="2013"/>
                    <a:pt x="572" y="2596"/>
                    <a:pt x="1287" y="2596"/>
                  </a:cubicBezTo>
                  <a:cubicBezTo>
                    <a:pt x="2001" y="2596"/>
                    <a:pt x="2585" y="2013"/>
                    <a:pt x="2585" y="1299"/>
                  </a:cubicBezTo>
                  <a:cubicBezTo>
                    <a:pt x="2585" y="584"/>
                    <a:pt x="2001" y="1"/>
                    <a:pt x="128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3502;p88">
              <a:extLst>
                <a:ext uri="{FF2B5EF4-FFF2-40B4-BE49-F238E27FC236}">
                  <a16:creationId xmlns:a16="http://schemas.microsoft.com/office/drawing/2014/main" id="{94738486-EAE4-A645-AAFC-CDADA4A64671}"/>
                </a:ext>
              </a:extLst>
            </p:cNvPr>
            <p:cNvSpPr/>
            <p:nvPr/>
          </p:nvSpPr>
          <p:spPr>
            <a:xfrm>
              <a:off x="4775215" y="1541599"/>
              <a:ext cx="199001" cy="147850"/>
            </a:xfrm>
            <a:custGeom>
              <a:avLst/>
              <a:gdLst/>
              <a:ahLst/>
              <a:cxnLst/>
              <a:rect l="l" t="t" r="r" b="b"/>
              <a:pathLst>
                <a:path w="6252" h="4645" extrusionOk="0">
                  <a:moveTo>
                    <a:pt x="1834" y="1811"/>
                  </a:moveTo>
                  <a:cubicBezTo>
                    <a:pt x="2168" y="1811"/>
                    <a:pt x="2465" y="1989"/>
                    <a:pt x="2644" y="2239"/>
                  </a:cubicBezTo>
                  <a:cubicBezTo>
                    <a:pt x="2680" y="2394"/>
                    <a:pt x="2739" y="2525"/>
                    <a:pt x="2799" y="2656"/>
                  </a:cubicBezTo>
                  <a:cubicBezTo>
                    <a:pt x="2799" y="2704"/>
                    <a:pt x="2811" y="2751"/>
                    <a:pt x="2811" y="2787"/>
                  </a:cubicBezTo>
                  <a:cubicBezTo>
                    <a:pt x="2811" y="3335"/>
                    <a:pt x="2382" y="3775"/>
                    <a:pt x="1834" y="3775"/>
                  </a:cubicBezTo>
                  <a:cubicBezTo>
                    <a:pt x="1298" y="3775"/>
                    <a:pt x="846" y="3347"/>
                    <a:pt x="846" y="2787"/>
                  </a:cubicBezTo>
                  <a:cubicBezTo>
                    <a:pt x="846" y="2251"/>
                    <a:pt x="1275" y="1811"/>
                    <a:pt x="1834" y="1811"/>
                  </a:cubicBezTo>
                  <a:close/>
                  <a:moveTo>
                    <a:pt x="1834" y="1263"/>
                  </a:moveTo>
                  <a:cubicBezTo>
                    <a:pt x="2108" y="1263"/>
                    <a:pt x="2382" y="1334"/>
                    <a:pt x="2620" y="1489"/>
                  </a:cubicBezTo>
                  <a:cubicBezTo>
                    <a:pt x="2608" y="1561"/>
                    <a:pt x="2608" y="1644"/>
                    <a:pt x="2584" y="1727"/>
                  </a:cubicBezTo>
                  <a:cubicBezTo>
                    <a:pt x="2382" y="1572"/>
                    <a:pt x="2108" y="1465"/>
                    <a:pt x="1822" y="1465"/>
                  </a:cubicBezTo>
                  <a:cubicBezTo>
                    <a:pt x="1120" y="1465"/>
                    <a:pt x="536" y="2049"/>
                    <a:pt x="536" y="2763"/>
                  </a:cubicBezTo>
                  <a:cubicBezTo>
                    <a:pt x="536" y="3477"/>
                    <a:pt x="1108" y="4061"/>
                    <a:pt x="1822" y="4061"/>
                  </a:cubicBezTo>
                  <a:cubicBezTo>
                    <a:pt x="2453" y="4061"/>
                    <a:pt x="2953" y="3632"/>
                    <a:pt x="3096" y="3049"/>
                  </a:cubicBezTo>
                  <a:cubicBezTo>
                    <a:pt x="3156" y="3108"/>
                    <a:pt x="3215" y="3156"/>
                    <a:pt x="3275" y="3216"/>
                  </a:cubicBezTo>
                  <a:cubicBezTo>
                    <a:pt x="3084" y="3870"/>
                    <a:pt x="2501" y="4299"/>
                    <a:pt x="1834" y="4299"/>
                  </a:cubicBezTo>
                  <a:cubicBezTo>
                    <a:pt x="1001" y="4299"/>
                    <a:pt x="310" y="3608"/>
                    <a:pt x="310" y="2775"/>
                  </a:cubicBezTo>
                  <a:cubicBezTo>
                    <a:pt x="310" y="1942"/>
                    <a:pt x="1001" y="1263"/>
                    <a:pt x="1834" y="1263"/>
                  </a:cubicBezTo>
                  <a:close/>
                  <a:moveTo>
                    <a:pt x="4430" y="1"/>
                  </a:moveTo>
                  <a:cubicBezTo>
                    <a:pt x="3644" y="1"/>
                    <a:pt x="2977" y="501"/>
                    <a:pt x="2703" y="1203"/>
                  </a:cubicBezTo>
                  <a:cubicBezTo>
                    <a:pt x="2441" y="1049"/>
                    <a:pt x="2144" y="977"/>
                    <a:pt x="1834" y="977"/>
                  </a:cubicBezTo>
                  <a:cubicBezTo>
                    <a:pt x="822" y="977"/>
                    <a:pt x="1" y="1799"/>
                    <a:pt x="1" y="2811"/>
                  </a:cubicBezTo>
                  <a:cubicBezTo>
                    <a:pt x="1" y="3823"/>
                    <a:pt x="822" y="4644"/>
                    <a:pt x="1834" y="4644"/>
                  </a:cubicBezTo>
                  <a:cubicBezTo>
                    <a:pt x="2608" y="4644"/>
                    <a:pt x="3287" y="4168"/>
                    <a:pt x="3561" y="3430"/>
                  </a:cubicBezTo>
                  <a:cubicBezTo>
                    <a:pt x="3811" y="3573"/>
                    <a:pt x="4108" y="3656"/>
                    <a:pt x="4430" y="3656"/>
                  </a:cubicBezTo>
                  <a:cubicBezTo>
                    <a:pt x="4846" y="3656"/>
                    <a:pt x="5251" y="3513"/>
                    <a:pt x="5585" y="3251"/>
                  </a:cubicBezTo>
                  <a:cubicBezTo>
                    <a:pt x="5894" y="3001"/>
                    <a:pt x="6132" y="2632"/>
                    <a:pt x="6216" y="2239"/>
                  </a:cubicBezTo>
                  <a:cubicBezTo>
                    <a:pt x="6228" y="2144"/>
                    <a:pt x="6192" y="2049"/>
                    <a:pt x="6097" y="2037"/>
                  </a:cubicBezTo>
                  <a:cubicBezTo>
                    <a:pt x="6086" y="2035"/>
                    <a:pt x="6076" y="2035"/>
                    <a:pt x="6065" y="2035"/>
                  </a:cubicBezTo>
                  <a:cubicBezTo>
                    <a:pt x="5991" y="2035"/>
                    <a:pt x="5917" y="2072"/>
                    <a:pt x="5906" y="2156"/>
                  </a:cubicBezTo>
                  <a:cubicBezTo>
                    <a:pt x="5739" y="2835"/>
                    <a:pt x="5144" y="3335"/>
                    <a:pt x="4430" y="3335"/>
                  </a:cubicBezTo>
                  <a:cubicBezTo>
                    <a:pt x="3882" y="3335"/>
                    <a:pt x="3394" y="3037"/>
                    <a:pt x="3120" y="2561"/>
                  </a:cubicBezTo>
                  <a:cubicBezTo>
                    <a:pt x="3096" y="2406"/>
                    <a:pt x="3037" y="2263"/>
                    <a:pt x="2965" y="2120"/>
                  </a:cubicBezTo>
                  <a:cubicBezTo>
                    <a:pt x="2763" y="1191"/>
                    <a:pt x="3477" y="310"/>
                    <a:pt x="4430" y="310"/>
                  </a:cubicBezTo>
                  <a:cubicBezTo>
                    <a:pt x="5144" y="310"/>
                    <a:pt x="5739" y="787"/>
                    <a:pt x="5906" y="1489"/>
                  </a:cubicBezTo>
                  <a:cubicBezTo>
                    <a:pt x="5916" y="1560"/>
                    <a:pt x="5986" y="1613"/>
                    <a:pt x="6058" y="1613"/>
                  </a:cubicBezTo>
                  <a:cubicBezTo>
                    <a:pt x="6071" y="1613"/>
                    <a:pt x="6084" y="1612"/>
                    <a:pt x="6097" y="1608"/>
                  </a:cubicBezTo>
                  <a:cubicBezTo>
                    <a:pt x="6192" y="1584"/>
                    <a:pt x="6251" y="1501"/>
                    <a:pt x="6216" y="1406"/>
                  </a:cubicBezTo>
                  <a:cubicBezTo>
                    <a:pt x="6132" y="1013"/>
                    <a:pt x="5906" y="656"/>
                    <a:pt x="5585" y="394"/>
                  </a:cubicBezTo>
                  <a:cubicBezTo>
                    <a:pt x="5251" y="132"/>
                    <a:pt x="4846" y="1"/>
                    <a:pt x="443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3503;p88">
              <a:extLst>
                <a:ext uri="{FF2B5EF4-FFF2-40B4-BE49-F238E27FC236}">
                  <a16:creationId xmlns:a16="http://schemas.microsoft.com/office/drawing/2014/main" id="{38BB85B4-ED8E-DC85-C85E-7654114EE449}"/>
                </a:ext>
              </a:extLst>
            </p:cNvPr>
            <p:cNvSpPr/>
            <p:nvPr/>
          </p:nvSpPr>
          <p:spPr>
            <a:xfrm>
              <a:off x="4901803" y="1574957"/>
              <a:ext cx="28838" cy="50069"/>
            </a:xfrm>
            <a:custGeom>
              <a:avLst/>
              <a:gdLst/>
              <a:ahLst/>
              <a:cxnLst/>
              <a:rect l="l" t="t" r="r" b="b"/>
              <a:pathLst>
                <a:path w="906" h="1573" extrusionOk="0">
                  <a:moveTo>
                    <a:pt x="429" y="322"/>
                  </a:moveTo>
                  <a:lnTo>
                    <a:pt x="429" y="596"/>
                  </a:lnTo>
                  <a:cubicBezTo>
                    <a:pt x="310" y="548"/>
                    <a:pt x="274" y="513"/>
                    <a:pt x="274" y="453"/>
                  </a:cubicBezTo>
                  <a:cubicBezTo>
                    <a:pt x="274" y="358"/>
                    <a:pt x="358" y="334"/>
                    <a:pt x="429" y="322"/>
                  </a:cubicBezTo>
                  <a:close/>
                  <a:moveTo>
                    <a:pt x="512" y="894"/>
                  </a:moveTo>
                  <a:cubicBezTo>
                    <a:pt x="631" y="941"/>
                    <a:pt x="667" y="1001"/>
                    <a:pt x="667" y="1072"/>
                  </a:cubicBezTo>
                  <a:cubicBezTo>
                    <a:pt x="667" y="1167"/>
                    <a:pt x="608" y="1215"/>
                    <a:pt x="512" y="1227"/>
                  </a:cubicBezTo>
                  <a:lnTo>
                    <a:pt x="512" y="894"/>
                  </a:lnTo>
                  <a:close/>
                  <a:moveTo>
                    <a:pt x="453" y="1"/>
                  </a:moveTo>
                  <a:cubicBezTo>
                    <a:pt x="429" y="1"/>
                    <a:pt x="393" y="24"/>
                    <a:pt x="393" y="48"/>
                  </a:cubicBezTo>
                  <a:lnTo>
                    <a:pt x="393" y="108"/>
                  </a:lnTo>
                  <a:cubicBezTo>
                    <a:pt x="167" y="132"/>
                    <a:pt x="24" y="251"/>
                    <a:pt x="24" y="477"/>
                  </a:cubicBezTo>
                  <a:cubicBezTo>
                    <a:pt x="24" y="715"/>
                    <a:pt x="203" y="798"/>
                    <a:pt x="393" y="870"/>
                  </a:cubicBezTo>
                  <a:lnTo>
                    <a:pt x="393" y="1239"/>
                  </a:lnTo>
                  <a:cubicBezTo>
                    <a:pt x="286" y="1227"/>
                    <a:pt x="250" y="1179"/>
                    <a:pt x="155" y="1120"/>
                  </a:cubicBezTo>
                  <a:cubicBezTo>
                    <a:pt x="138" y="1108"/>
                    <a:pt x="122" y="1102"/>
                    <a:pt x="106" y="1102"/>
                  </a:cubicBezTo>
                  <a:cubicBezTo>
                    <a:pt x="46" y="1102"/>
                    <a:pt x="0" y="1182"/>
                    <a:pt x="0" y="1239"/>
                  </a:cubicBezTo>
                  <a:cubicBezTo>
                    <a:pt x="0" y="1275"/>
                    <a:pt x="12" y="1298"/>
                    <a:pt x="24" y="1310"/>
                  </a:cubicBezTo>
                  <a:cubicBezTo>
                    <a:pt x="96" y="1417"/>
                    <a:pt x="262" y="1465"/>
                    <a:pt x="393" y="1465"/>
                  </a:cubicBezTo>
                  <a:lnTo>
                    <a:pt x="393" y="1525"/>
                  </a:lnTo>
                  <a:cubicBezTo>
                    <a:pt x="393" y="1548"/>
                    <a:pt x="429" y="1572"/>
                    <a:pt x="453" y="1572"/>
                  </a:cubicBezTo>
                  <a:cubicBezTo>
                    <a:pt x="488" y="1572"/>
                    <a:pt x="512" y="1548"/>
                    <a:pt x="512" y="1525"/>
                  </a:cubicBezTo>
                  <a:lnTo>
                    <a:pt x="512" y="1465"/>
                  </a:lnTo>
                  <a:cubicBezTo>
                    <a:pt x="715" y="1429"/>
                    <a:pt x="869" y="1298"/>
                    <a:pt x="869" y="1060"/>
                  </a:cubicBezTo>
                  <a:cubicBezTo>
                    <a:pt x="905" y="810"/>
                    <a:pt x="739" y="715"/>
                    <a:pt x="536" y="644"/>
                  </a:cubicBezTo>
                  <a:lnTo>
                    <a:pt x="536" y="298"/>
                  </a:lnTo>
                  <a:cubicBezTo>
                    <a:pt x="608" y="298"/>
                    <a:pt x="631" y="322"/>
                    <a:pt x="715" y="358"/>
                  </a:cubicBezTo>
                  <a:cubicBezTo>
                    <a:pt x="728" y="367"/>
                    <a:pt x="742" y="372"/>
                    <a:pt x="758" y="372"/>
                  </a:cubicBezTo>
                  <a:cubicBezTo>
                    <a:pt x="784" y="372"/>
                    <a:pt x="811" y="355"/>
                    <a:pt x="834" y="310"/>
                  </a:cubicBezTo>
                  <a:cubicBezTo>
                    <a:pt x="858" y="274"/>
                    <a:pt x="869" y="215"/>
                    <a:pt x="810" y="167"/>
                  </a:cubicBezTo>
                  <a:cubicBezTo>
                    <a:pt x="739" y="108"/>
                    <a:pt x="619" y="96"/>
                    <a:pt x="512" y="96"/>
                  </a:cubicBezTo>
                  <a:lnTo>
                    <a:pt x="512" y="48"/>
                  </a:lnTo>
                  <a:cubicBezTo>
                    <a:pt x="512" y="24"/>
                    <a:pt x="488" y="1"/>
                    <a:pt x="45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3504;p88">
              <a:extLst>
                <a:ext uri="{FF2B5EF4-FFF2-40B4-BE49-F238E27FC236}">
                  <a16:creationId xmlns:a16="http://schemas.microsoft.com/office/drawing/2014/main" id="{A0ACEE21-F2CC-C9AA-FC39-04573E4A9B23}"/>
                </a:ext>
              </a:extLst>
            </p:cNvPr>
            <p:cNvSpPr/>
            <p:nvPr/>
          </p:nvSpPr>
          <p:spPr>
            <a:xfrm>
              <a:off x="4670239" y="1657269"/>
              <a:ext cx="359679" cy="206163"/>
            </a:xfrm>
            <a:custGeom>
              <a:avLst/>
              <a:gdLst/>
              <a:ahLst/>
              <a:cxnLst/>
              <a:rect l="l" t="t" r="r" b="b"/>
              <a:pathLst>
                <a:path w="11300" h="6477" extrusionOk="0">
                  <a:moveTo>
                    <a:pt x="3590" y="1935"/>
                  </a:moveTo>
                  <a:cubicBezTo>
                    <a:pt x="3607" y="1935"/>
                    <a:pt x="3623" y="1948"/>
                    <a:pt x="3632" y="1975"/>
                  </a:cubicBezTo>
                  <a:cubicBezTo>
                    <a:pt x="3715" y="2129"/>
                    <a:pt x="4727" y="4832"/>
                    <a:pt x="4751" y="4939"/>
                  </a:cubicBezTo>
                  <a:cubicBezTo>
                    <a:pt x="4775" y="4951"/>
                    <a:pt x="4751" y="4975"/>
                    <a:pt x="4727" y="4987"/>
                  </a:cubicBezTo>
                  <a:lnTo>
                    <a:pt x="4013" y="5261"/>
                  </a:lnTo>
                  <a:cubicBezTo>
                    <a:pt x="3965" y="5130"/>
                    <a:pt x="2941" y="2403"/>
                    <a:pt x="2870" y="2213"/>
                  </a:cubicBezTo>
                  <a:lnTo>
                    <a:pt x="3572" y="1939"/>
                  </a:lnTo>
                  <a:cubicBezTo>
                    <a:pt x="3578" y="1936"/>
                    <a:pt x="3584" y="1935"/>
                    <a:pt x="3590" y="1935"/>
                  </a:cubicBezTo>
                  <a:close/>
                  <a:moveTo>
                    <a:pt x="2584" y="2308"/>
                  </a:moveTo>
                  <a:lnTo>
                    <a:pt x="3727" y="5368"/>
                  </a:lnTo>
                  <a:cubicBezTo>
                    <a:pt x="3180" y="5570"/>
                    <a:pt x="1810" y="6082"/>
                    <a:pt x="1584" y="6166"/>
                  </a:cubicBezTo>
                  <a:cubicBezTo>
                    <a:pt x="1577" y="6172"/>
                    <a:pt x="1569" y="6175"/>
                    <a:pt x="1560" y="6175"/>
                  </a:cubicBezTo>
                  <a:cubicBezTo>
                    <a:pt x="1537" y="6175"/>
                    <a:pt x="1509" y="6156"/>
                    <a:pt x="1501" y="6130"/>
                  </a:cubicBezTo>
                  <a:lnTo>
                    <a:pt x="394" y="3201"/>
                  </a:lnTo>
                  <a:cubicBezTo>
                    <a:pt x="382" y="3177"/>
                    <a:pt x="394" y="3130"/>
                    <a:pt x="441" y="3118"/>
                  </a:cubicBezTo>
                  <a:cubicBezTo>
                    <a:pt x="1144" y="2844"/>
                    <a:pt x="2096" y="2487"/>
                    <a:pt x="2584" y="2308"/>
                  </a:cubicBezTo>
                  <a:close/>
                  <a:moveTo>
                    <a:pt x="10358" y="1"/>
                  </a:moveTo>
                  <a:cubicBezTo>
                    <a:pt x="10108" y="1"/>
                    <a:pt x="9869" y="131"/>
                    <a:pt x="9692" y="308"/>
                  </a:cubicBezTo>
                  <a:lnTo>
                    <a:pt x="7966" y="1737"/>
                  </a:lnTo>
                  <a:cubicBezTo>
                    <a:pt x="7883" y="1522"/>
                    <a:pt x="7668" y="1308"/>
                    <a:pt x="7263" y="1308"/>
                  </a:cubicBezTo>
                  <a:cubicBezTo>
                    <a:pt x="6756" y="1308"/>
                    <a:pt x="6387" y="1304"/>
                    <a:pt x="6108" y="1304"/>
                  </a:cubicBezTo>
                  <a:cubicBezTo>
                    <a:pt x="5503" y="1304"/>
                    <a:pt x="5318" y="1321"/>
                    <a:pt x="5049" y="1427"/>
                  </a:cubicBezTo>
                  <a:lnTo>
                    <a:pt x="3953" y="1868"/>
                  </a:lnTo>
                  <a:lnTo>
                    <a:pt x="3930" y="1820"/>
                  </a:lnTo>
                  <a:cubicBezTo>
                    <a:pt x="3875" y="1675"/>
                    <a:pt x="3745" y="1592"/>
                    <a:pt x="3597" y="1592"/>
                  </a:cubicBezTo>
                  <a:cubicBezTo>
                    <a:pt x="3550" y="1592"/>
                    <a:pt x="3502" y="1600"/>
                    <a:pt x="3453" y="1618"/>
                  </a:cubicBezTo>
                  <a:lnTo>
                    <a:pt x="2620" y="1927"/>
                  </a:lnTo>
                  <a:cubicBezTo>
                    <a:pt x="2251" y="2058"/>
                    <a:pt x="1108" y="2510"/>
                    <a:pt x="298" y="2808"/>
                  </a:cubicBezTo>
                  <a:cubicBezTo>
                    <a:pt x="96" y="2880"/>
                    <a:pt x="1" y="3106"/>
                    <a:pt x="84" y="3308"/>
                  </a:cubicBezTo>
                  <a:lnTo>
                    <a:pt x="1179" y="6225"/>
                  </a:lnTo>
                  <a:cubicBezTo>
                    <a:pt x="1234" y="6389"/>
                    <a:pt x="1379" y="6476"/>
                    <a:pt x="1540" y="6476"/>
                  </a:cubicBezTo>
                  <a:cubicBezTo>
                    <a:pt x="1590" y="6476"/>
                    <a:pt x="1641" y="6468"/>
                    <a:pt x="1691" y="6451"/>
                  </a:cubicBezTo>
                  <a:cubicBezTo>
                    <a:pt x="1941" y="6368"/>
                    <a:pt x="3608" y="5725"/>
                    <a:pt x="3977" y="5594"/>
                  </a:cubicBezTo>
                  <a:lnTo>
                    <a:pt x="4858" y="5261"/>
                  </a:lnTo>
                  <a:cubicBezTo>
                    <a:pt x="5049" y="5189"/>
                    <a:pt x="5144" y="4975"/>
                    <a:pt x="5061" y="4785"/>
                  </a:cubicBezTo>
                  <a:lnTo>
                    <a:pt x="5049" y="4737"/>
                  </a:lnTo>
                  <a:cubicBezTo>
                    <a:pt x="5620" y="4499"/>
                    <a:pt x="5632" y="4475"/>
                    <a:pt x="6228" y="4475"/>
                  </a:cubicBezTo>
                  <a:cubicBezTo>
                    <a:pt x="6311" y="4475"/>
                    <a:pt x="6394" y="4404"/>
                    <a:pt x="6394" y="4308"/>
                  </a:cubicBezTo>
                  <a:cubicBezTo>
                    <a:pt x="6394" y="4225"/>
                    <a:pt x="6311" y="4142"/>
                    <a:pt x="6228" y="4142"/>
                  </a:cubicBezTo>
                  <a:cubicBezTo>
                    <a:pt x="5585" y="4142"/>
                    <a:pt x="5525" y="4189"/>
                    <a:pt x="4930" y="4439"/>
                  </a:cubicBezTo>
                  <a:lnTo>
                    <a:pt x="4073" y="2153"/>
                  </a:lnTo>
                  <a:lnTo>
                    <a:pt x="5168" y="1689"/>
                  </a:lnTo>
                  <a:cubicBezTo>
                    <a:pt x="5361" y="1615"/>
                    <a:pt x="5513" y="1601"/>
                    <a:pt x="5986" y="1601"/>
                  </a:cubicBezTo>
                  <a:cubicBezTo>
                    <a:pt x="6270" y="1601"/>
                    <a:pt x="6670" y="1606"/>
                    <a:pt x="7263" y="1606"/>
                  </a:cubicBezTo>
                  <a:cubicBezTo>
                    <a:pt x="7442" y="1606"/>
                    <a:pt x="7561" y="1665"/>
                    <a:pt x="7644" y="1784"/>
                  </a:cubicBezTo>
                  <a:cubicBezTo>
                    <a:pt x="7704" y="1868"/>
                    <a:pt x="7704" y="1963"/>
                    <a:pt x="7716" y="1987"/>
                  </a:cubicBezTo>
                  <a:cubicBezTo>
                    <a:pt x="7716" y="2046"/>
                    <a:pt x="7668" y="2344"/>
                    <a:pt x="7382" y="2391"/>
                  </a:cubicBezTo>
                  <a:cubicBezTo>
                    <a:pt x="6942" y="2463"/>
                    <a:pt x="5989" y="2594"/>
                    <a:pt x="5978" y="2594"/>
                  </a:cubicBezTo>
                  <a:cubicBezTo>
                    <a:pt x="5882" y="2606"/>
                    <a:pt x="5823" y="2689"/>
                    <a:pt x="5835" y="2772"/>
                  </a:cubicBezTo>
                  <a:cubicBezTo>
                    <a:pt x="5858" y="2844"/>
                    <a:pt x="5918" y="2903"/>
                    <a:pt x="6001" y="2903"/>
                  </a:cubicBezTo>
                  <a:lnTo>
                    <a:pt x="6037" y="2903"/>
                  </a:lnTo>
                  <a:cubicBezTo>
                    <a:pt x="6049" y="2903"/>
                    <a:pt x="7001" y="2772"/>
                    <a:pt x="7442" y="2701"/>
                  </a:cubicBezTo>
                  <a:cubicBezTo>
                    <a:pt x="7859" y="2630"/>
                    <a:pt x="8014" y="2284"/>
                    <a:pt x="8037" y="2046"/>
                  </a:cubicBezTo>
                  <a:lnTo>
                    <a:pt x="9919" y="498"/>
                  </a:lnTo>
                  <a:cubicBezTo>
                    <a:pt x="10039" y="385"/>
                    <a:pt x="10193" y="287"/>
                    <a:pt x="10356" y="287"/>
                  </a:cubicBezTo>
                  <a:cubicBezTo>
                    <a:pt x="10451" y="287"/>
                    <a:pt x="10549" y="320"/>
                    <a:pt x="10645" y="403"/>
                  </a:cubicBezTo>
                  <a:cubicBezTo>
                    <a:pt x="10942" y="701"/>
                    <a:pt x="10681" y="1058"/>
                    <a:pt x="10597" y="1141"/>
                  </a:cubicBezTo>
                  <a:cubicBezTo>
                    <a:pt x="10526" y="1213"/>
                    <a:pt x="8240" y="3677"/>
                    <a:pt x="8240" y="3677"/>
                  </a:cubicBezTo>
                  <a:cubicBezTo>
                    <a:pt x="7906" y="4070"/>
                    <a:pt x="7466" y="4130"/>
                    <a:pt x="7263" y="4130"/>
                  </a:cubicBezTo>
                  <a:lnTo>
                    <a:pt x="6966" y="4130"/>
                  </a:lnTo>
                  <a:cubicBezTo>
                    <a:pt x="6882" y="4130"/>
                    <a:pt x="6811" y="4201"/>
                    <a:pt x="6811" y="4296"/>
                  </a:cubicBezTo>
                  <a:cubicBezTo>
                    <a:pt x="6811" y="4380"/>
                    <a:pt x="6882" y="4463"/>
                    <a:pt x="6966" y="4463"/>
                  </a:cubicBezTo>
                  <a:lnTo>
                    <a:pt x="7287" y="4463"/>
                  </a:lnTo>
                  <a:cubicBezTo>
                    <a:pt x="7502" y="4439"/>
                    <a:pt x="8061" y="4368"/>
                    <a:pt x="8478" y="3892"/>
                  </a:cubicBezTo>
                  <a:lnTo>
                    <a:pt x="10835" y="1344"/>
                  </a:lnTo>
                  <a:cubicBezTo>
                    <a:pt x="11062" y="1153"/>
                    <a:pt x="11300" y="629"/>
                    <a:pt x="10871" y="213"/>
                  </a:cubicBezTo>
                  <a:cubicBezTo>
                    <a:pt x="10706" y="62"/>
                    <a:pt x="10530" y="1"/>
                    <a:pt x="1035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7" name="Graphic 16">
            <a:extLst>
              <a:ext uri="{FF2B5EF4-FFF2-40B4-BE49-F238E27FC236}">
                <a16:creationId xmlns:a16="http://schemas.microsoft.com/office/drawing/2014/main" id="{F33A19B3-2B5F-7968-084F-7CA5A89806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12175" y="4362907"/>
            <a:ext cx="642709" cy="642709"/>
          </a:xfrm>
          <a:prstGeom prst="rect">
            <a:avLst/>
          </a:prstGeom>
        </p:spPr>
      </p:pic>
      <p:sp>
        <p:nvSpPr>
          <p:cNvPr id="18" name="Google Shape;277;p42">
            <a:extLst>
              <a:ext uri="{FF2B5EF4-FFF2-40B4-BE49-F238E27FC236}">
                <a16:creationId xmlns:a16="http://schemas.microsoft.com/office/drawing/2014/main" id="{1F88BFE5-8376-CA7A-77D7-D462E80FC6E7}"/>
              </a:ext>
            </a:extLst>
          </p:cNvPr>
          <p:cNvSpPr txBox="1">
            <a:spLocks/>
          </p:cNvSpPr>
          <p:nvPr/>
        </p:nvSpPr>
        <p:spPr>
          <a:xfrm>
            <a:off x="14202144" y="717624"/>
            <a:ext cx="67362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pPr algn="ctr"/>
            <a:r>
              <a:rPr lang="sr-Cyrl-RS">
                <a:solidFill>
                  <a:schemeClr val="bg1"/>
                </a:solidFill>
                <a:latin typeface="Constantia" panose="02030602050306030303" pitchFamily="18" charset="0"/>
              </a:rPr>
              <a:t>Црни петак у Србији</a:t>
            </a:r>
            <a:endParaRPr lang="sr-Cyrl-RS" dirty="0">
              <a:solidFill>
                <a:schemeClr val="bg1"/>
              </a:solidFill>
              <a:latin typeface="Constantia" panose="02030602050306030303" pitchFamily="18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4273167-2D84-2C04-E47E-B09D53847A3B}"/>
              </a:ext>
            </a:extLst>
          </p:cNvPr>
          <p:cNvGrpSpPr/>
          <p:nvPr/>
        </p:nvGrpSpPr>
        <p:grpSpPr>
          <a:xfrm>
            <a:off x="14011761" y="1871205"/>
            <a:ext cx="7116967" cy="4459294"/>
            <a:chOff x="1809750" y="923730"/>
            <a:chExt cx="8572500" cy="5645021"/>
          </a:xfrm>
        </p:grpSpPr>
        <p:pic>
          <p:nvPicPr>
            <p:cNvPr id="20" name="Picture 19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55F13AF1-35D3-9EE0-5B05-D17000396C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470" b="4218"/>
            <a:stretch/>
          </p:blipFill>
          <p:spPr>
            <a:xfrm>
              <a:off x="1809750" y="923730"/>
              <a:ext cx="8572500" cy="5645021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A4182164-5829-4D46-3B40-3AE683A87C1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647943" y="1311040"/>
              <a:ext cx="3460869" cy="1553458"/>
            </a:xfrm>
            <a:prstGeom prst="rect">
              <a:avLst/>
            </a:prstGeom>
          </p:spPr>
        </p:pic>
      </p:grpSp>
    </p:spTree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77;p42">
            <a:extLst>
              <a:ext uri="{FF2B5EF4-FFF2-40B4-BE49-F238E27FC236}">
                <a16:creationId xmlns:a16="http://schemas.microsoft.com/office/drawing/2014/main" id="{AC791052-DF45-2D4D-C79E-0EFC97F0B3E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27899" y="527501"/>
            <a:ext cx="67362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algn="ctr"/>
            <a:r>
              <a:rPr lang="sr-Cyrl-RS" dirty="0">
                <a:solidFill>
                  <a:schemeClr val="bg1"/>
                </a:solidFill>
                <a:latin typeface="Constantia" panose="02030602050306030303" pitchFamily="18" charset="0"/>
              </a:rPr>
              <a:t>Црни петак у Србији</a:t>
            </a:r>
            <a:endParaRPr dirty="0">
              <a:solidFill>
                <a:schemeClr val="bg1"/>
              </a:solidFill>
              <a:latin typeface="Constantia" panose="02030602050306030303" pitchFamily="18" charset="0"/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093898F3-631F-1E0C-D984-90D5A27D4889}"/>
              </a:ext>
            </a:extLst>
          </p:cNvPr>
          <p:cNvGrpSpPr/>
          <p:nvPr/>
        </p:nvGrpSpPr>
        <p:grpSpPr>
          <a:xfrm>
            <a:off x="2537516" y="1681082"/>
            <a:ext cx="7116967" cy="4459294"/>
            <a:chOff x="1809750" y="923730"/>
            <a:chExt cx="8572500" cy="5645021"/>
          </a:xfrm>
        </p:grpSpPr>
        <p:pic>
          <p:nvPicPr>
            <p:cNvPr id="30" name="Picture 29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64FC2D54-660E-90A8-A93E-CD1016C6BCF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470" b="4218"/>
            <a:stretch/>
          </p:blipFill>
          <p:spPr>
            <a:xfrm>
              <a:off x="1809750" y="923730"/>
              <a:ext cx="8572500" cy="5645021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DB808E6F-1169-3BB1-23CC-62C07E8E622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47943" y="1311040"/>
              <a:ext cx="3460869" cy="1553458"/>
            </a:xfrm>
            <a:prstGeom prst="rect">
              <a:avLst/>
            </a:prstGeom>
          </p:spPr>
        </p:pic>
      </p:grpSp>
      <p:sp>
        <p:nvSpPr>
          <p:cNvPr id="34" name="Google Shape;277;p42">
            <a:extLst>
              <a:ext uri="{FF2B5EF4-FFF2-40B4-BE49-F238E27FC236}">
                <a16:creationId xmlns:a16="http://schemas.microsoft.com/office/drawing/2014/main" id="{DE261A9D-7A4A-C449-7152-B33A1F992302}"/>
              </a:ext>
            </a:extLst>
          </p:cNvPr>
          <p:cNvSpPr txBox="1">
            <a:spLocks/>
          </p:cNvSpPr>
          <p:nvPr/>
        </p:nvSpPr>
        <p:spPr>
          <a:xfrm>
            <a:off x="-8893829" y="527501"/>
            <a:ext cx="67362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pPr algn="ctr"/>
            <a:r>
              <a:rPr lang="sr-Cyrl-RS">
                <a:solidFill>
                  <a:schemeClr val="bg1"/>
                </a:solidFill>
                <a:latin typeface="Constantia" panose="02030602050306030303" pitchFamily="18" charset="0"/>
              </a:rPr>
              <a:t>Ови проблеми доводе до:</a:t>
            </a:r>
            <a:endParaRPr lang="sr-Cyrl-RS" dirty="0">
              <a:solidFill>
                <a:schemeClr val="bg1"/>
              </a:solidFill>
              <a:latin typeface="Constantia" panose="02030602050306030303" pitchFamily="18" charset="0"/>
            </a:endParaRPr>
          </a:p>
        </p:txBody>
      </p:sp>
      <p:sp>
        <p:nvSpPr>
          <p:cNvPr id="35" name="Google Shape;281;p42">
            <a:extLst>
              <a:ext uri="{FF2B5EF4-FFF2-40B4-BE49-F238E27FC236}">
                <a16:creationId xmlns:a16="http://schemas.microsoft.com/office/drawing/2014/main" id="{9DB0611E-D2E0-32DE-E594-B61C9D28D77F}"/>
              </a:ext>
            </a:extLst>
          </p:cNvPr>
          <p:cNvSpPr txBox="1">
            <a:spLocks/>
          </p:cNvSpPr>
          <p:nvPr/>
        </p:nvSpPr>
        <p:spPr>
          <a:xfrm>
            <a:off x="-7872129" y="1672371"/>
            <a:ext cx="2280673" cy="880000"/>
          </a:xfrm>
          <a:prstGeom prst="rect">
            <a:avLst/>
          </a:prstGeom>
          <a:noFill/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rPr lang="sr-Cyrl-RS" sz="2000">
                <a:solidFill>
                  <a:schemeClr val="bg1"/>
                </a:solidFill>
                <a:latin typeface="Constantia" panose="02030602050306030303" pitchFamily="18" charset="0"/>
              </a:rPr>
              <a:t>Лоше информисаности</a:t>
            </a:r>
            <a:endParaRPr lang="sr-Cyrl-RS" sz="2000" dirty="0">
              <a:solidFill>
                <a:schemeClr val="bg1"/>
              </a:solidFill>
              <a:latin typeface="Constantia" panose="02030602050306030303" pitchFamily="18" charset="0"/>
            </a:endParaRPr>
          </a:p>
        </p:txBody>
      </p:sp>
      <p:sp>
        <p:nvSpPr>
          <p:cNvPr id="36" name="Google Shape;282;p42">
            <a:extLst>
              <a:ext uri="{FF2B5EF4-FFF2-40B4-BE49-F238E27FC236}">
                <a16:creationId xmlns:a16="http://schemas.microsoft.com/office/drawing/2014/main" id="{861CD37F-09FB-3371-E48A-C7BAFFF15408}"/>
              </a:ext>
            </a:extLst>
          </p:cNvPr>
          <p:cNvSpPr txBox="1">
            <a:spLocks/>
          </p:cNvSpPr>
          <p:nvPr/>
        </p:nvSpPr>
        <p:spPr>
          <a:xfrm>
            <a:off x="-4833969" y="2798877"/>
            <a:ext cx="2060400" cy="880000"/>
          </a:xfrm>
          <a:prstGeom prst="rect">
            <a:avLst/>
          </a:prstGeom>
          <a:noFill/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rPr lang="sr-Cyrl-RS" sz="2000">
                <a:solidFill>
                  <a:schemeClr val="bg1"/>
                </a:solidFill>
              </a:rPr>
              <a:t>Куповине по неповољним ценама</a:t>
            </a:r>
            <a:endParaRPr lang="sr-Cyrl-RS" sz="2000" dirty="0">
              <a:solidFill>
                <a:schemeClr val="bg1"/>
              </a:solidFill>
            </a:endParaRPr>
          </a:p>
        </p:txBody>
      </p:sp>
      <p:sp>
        <p:nvSpPr>
          <p:cNvPr id="37" name="Google Shape;283;p42">
            <a:extLst>
              <a:ext uri="{FF2B5EF4-FFF2-40B4-BE49-F238E27FC236}">
                <a16:creationId xmlns:a16="http://schemas.microsoft.com/office/drawing/2014/main" id="{0393F7A1-EE1A-374E-B476-69776D03B89A}"/>
              </a:ext>
            </a:extLst>
          </p:cNvPr>
          <p:cNvSpPr txBox="1">
            <a:spLocks/>
          </p:cNvSpPr>
          <p:nvPr/>
        </p:nvSpPr>
        <p:spPr>
          <a:xfrm>
            <a:off x="-7878726" y="4054680"/>
            <a:ext cx="2060400" cy="880000"/>
          </a:xfrm>
          <a:prstGeom prst="rect">
            <a:avLst/>
          </a:prstGeom>
          <a:noFill/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rPr lang="sr-Cyrl-RS">
                <a:solidFill>
                  <a:schemeClr val="bg1"/>
                </a:solidFill>
              </a:rPr>
              <a:t>Куповине застарелих производа</a:t>
            </a:r>
            <a:endParaRPr lang="sr-Cyrl-RS" dirty="0">
              <a:solidFill>
                <a:schemeClr val="bg1"/>
              </a:solidFill>
            </a:endParaRPr>
          </a:p>
        </p:txBody>
      </p:sp>
      <p:cxnSp>
        <p:nvCxnSpPr>
          <p:cNvPr id="38" name="Google Shape;284;p42">
            <a:extLst>
              <a:ext uri="{FF2B5EF4-FFF2-40B4-BE49-F238E27FC236}">
                <a16:creationId xmlns:a16="http://schemas.microsoft.com/office/drawing/2014/main" id="{3F4990B6-63A4-C25C-0DD2-6C42522AB8AF}"/>
              </a:ext>
            </a:extLst>
          </p:cNvPr>
          <p:cNvCxnSpPr/>
          <p:nvPr/>
        </p:nvCxnSpPr>
        <p:spPr>
          <a:xfrm>
            <a:off x="-8025512" y="1768571"/>
            <a:ext cx="0" cy="687600"/>
          </a:xfrm>
          <a:prstGeom prst="straightConnector1">
            <a:avLst/>
          </a:prstGeom>
          <a:noFill/>
          <a:ln w="9525" cap="flat" cmpd="sng">
            <a:solidFill>
              <a:schemeClr val="bg1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39" name="Google Shape;285;p42">
            <a:extLst>
              <a:ext uri="{FF2B5EF4-FFF2-40B4-BE49-F238E27FC236}">
                <a16:creationId xmlns:a16="http://schemas.microsoft.com/office/drawing/2014/main" id="{C9A6B70A-6738-0FD3-41A8-B779C7367FD8}"/>
              </a:ext>
            </a:extLst>
          </p:cNvPr>
          <p:cNvCxnSpPr>
            <a:cxnSpLocks/>
          </p:cNvCxnSpPr>
          <p:nvPr/>
        </p:nvCxnSpPr>
        <p:spPr>
          <a:xfrm>
            <a:off x="-3018973" y="2895077"/>
            <a:ext cx="0" cy="687600"/>
          </a:xfrm>
          <a:prstGeom prst="straightConnector1">
            <a:avLst/>
          </a:prstGeom>
          <a:noFill/>
          <a:ln w="9525" cap="flat" cmpd="sng">
            <a:solidFill>
              <a:schemeClr val="bg1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40" name="Google Shape;286;p42">
            <a:extLst>
              <a:ext uri="{FF2B5EF4-FFF2-40B4-BE49-F238E27FC236}">
                <a16:creationId xmlns:a16="http://schemas.microsoft.com/office/drawing/2014/main" id="{3D823847-94CC-142C-F24F-39046C38BFBD}"/>
              </a:ext>
            </a:extLst>
          </p:cNvPr>
          <p:cNvCxnSpPr/>
          <p:nvPr/>
        </p:nvCxnSpPr>
        <p:spPr>
          <a:xfrm>
            <a:off x="-8032110" y="4150880"/>
            <a:ext cx="0" cy="687600"/>
          </a:xfrm>
          <a:prstGeom prst="straightConnector1">
            <a:avLst/>
          </a:prstGeom>
          <a:noFill/>
          <a:ln w="9525" cap="flat" cmpd="sng">
            <a:solidFill>
              <a:schemeClr val="bg1"/>
            </a:solidFill>
            <a:prstDash val="solid"/>
            <a:round/>
            <a:headEnd type="oval" w="med" len="med"/>
            <a:tailEnd type="oval" w="med" len="med"/>
          </a:ln>
        </p:spPr>
      </p:cxnSp>
      <p:grpSp>
        <p:nvGrpSpPr>
          <p:cNvPr id="41" name="Google Shape;287;p42">
            <a:extLst>
              <a:ext uri="{FF2B5EF4-FFF2-40B4-BE49-F238E27FC236}">
                <a16:creationId xmlns:a16="http://schemas.microsoft.com/office/drawing/2014/main" id="{8AF92B63-3293-3D78-03B2-385AEA9E7E18}"/>
              </a:ext>
            </a:extLst>
          </p:cNvPr>
          <p:cNvGrpSpPr/>
          <p:nvPr/>
        </p:nvGrpSpPr>
        <p:grpSpPr>
          <a:xfrm>
            <a:off x="-8893829" y="1829097"/>
            <a:ext cx="615940" cy="566544"/>
            <a:chOff x="1791738" y="1482705"/>
            <a:chExt cx="461955" cy="424908"/>
          </a:xfrm>
          <a:solidFill>
            <a:schemeClr val="bg1"/>
          </a:solidFill>
        </p:grpSpPr>
        <p:sp>
          <p:nvSpPr>
            <p:cNvPr id="42" name="Google Shape;288;p42">
              <a:extLst>
                <a:ext uri="{FF2B5EF4-FFF2-40B4-BE49-F238E27FC236}">
                  <a16:creationId xmlns:a16="http://schemas.microsoft.com/office/drawing/2014/main" id="{B3EEB85A-EB31-2589-1746-3E7616A3AE56}"/>
                </a:ext>
              </a:extLst>
            </p:cNvPr>
            <p:cNvSpPr/>
            <p:nvPr/>
          </p:nvSpPr>
          <p:spPr>
            <a:xfrm>
              <a:off x="2072354" y="1513719"/>
              <a:ext cx="39759" cy="47521"/>
            </a:xfrm>
            <a:custGeom>
              <a:avLst/>
              <a:gdLst/>
              <a:ahLst/>
              <a:cxnLst/>
              <a:rect l="l" t="t" r="r" b="b"/>
              <a:pathLst>
                <a:path w="1173" h="1402" extrusionOk="0">
                  <a:moveTo>
                    <a:pt x="586" y="399"/>
                  </a:moveTo>
                  <a:cubicBezTo>
                    <a:pt x="689" y="399"/>
                    <a:pt x="773" y="483"/>
                    <a:pt x="773" y="586"/>
                  </a:cubicBezTo>
                  <a:lnTo>
                    <a:pt x="773" y="816"/>
                  </a:lnTo>
                  <a:cubicBezTo>
                    <a:pt x="773" y="919"/>
                    <a:pt x="689" y="1003"/>
                    <a:pt x="586" y="1003"/>
                  </a:cubicBezTo>
                  <a:cubicBezTo>
                    <a:pt x="481" y="1003"/>
                    <a:pt x="398" y="918"/>
                    <a:pt x="398" y="816"/>
                  </a:cubicBezTo>
                  <a:lnTo>
                    <a:pt x="398" y="586"/>
                  </a:lnTo>
                  <a:cubicBezTo>
                    <a:pt x="398" y="482"/>
                    <a:pt x="481" y="399"/>
                    <a:pt x="586" y="399"/>
                  </a:cubicBezTo>
                  <a:close/>
                  <a:moveTo>
                    <a:pt x="587" y="0"/>
                  </a:moveTo>
                  <a:cubicBezTo>
                    <a:pt x="264" y="0"/>
                    <a:pt x="1" y="263"/>
                    <a:pt x="1" y="586"/>
                  </a:cubicBezTo>
                  <a:lnTo>
                    <a:pt x="1" y="816"/>
                  </a:lnTo>
                  <a:cubicBezTo>
                    <a:pt x="1" y="1139"/>
                    <a:pt x="264" y="1402"/>
                    <a:pt x="587" y="1402"/>
                  </a:cubicBezTo>
                  <a:cubicBezTo>
                    <a:pt x="910" y="1402"/>
                    <a:pt x="1173" y="1139"/>
                    <a:pt x="1173" y="816"/>
                  </a:cubicBezTo>
                  <a:lnTo>
                    <a:pt x="1173" y="586"/>
                  </a:lnTo>
                  <a:cubicBezTo>
                    <a:pt x="1173" y="263"/>
                    <a:pt x="910" y="0"/>
                    <a:pt x="58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3" name="Google Shape;289;p42">
              <a:extLst>
                <a:ext uri="{FF2B5EF4-FFF2-40B4-BE49-F238E27FC236}">
                  <a16:creationId xmlns:a16="http://schemas.microsoft.com/office/drawing/2014/main" id="{09927FB5-4236-28FF-8F3F-F83D5E9CD07C}"/>
                </a:ext>
              </a:extLst>
            </p:cNvPr>
            <p:cNvSpPr/>
            <p:nvPr/>
          </p:nvSpPr>
          <p:spPr>
            <a:xfrm>
              <a:off x="2169328" y="1513719"/>
              <a:ext cx="39793" cy="47521"/>
            </a:xfrm>
            <a:custGeom>
              <a:avLst/>
              <a:gdLst/>
              <a:ahLst/>
              <a:cxnLst/>
              <a:rect l="l" t="t" r="r" b="b"/>
              <a:pathLst>
                <a:path w="1174" h="1402" extrusionOk="0">
                  <a:moveTo>
                    <a:pt x="585" y="399"/>
                  </a:moveTo>
                  <a:cubicBezTo>
                    <a:pt x="688" y="399"/>
                    <a:pt x="773" y="483"/>
                    <a:pt x="773" y="586"/>
                  </a:cubicBezTo>
                  <a:lnTo>
                    <a:pt x="773" y="816"/>
                  </a:lnTo>
                  <a:cubicBezTo>
                    <a:pt x="773" y="919"/>
                    <a:pt x="690" y="1003"/>
                    <a:pt x="585" y="1003"/>
                  </a:cubicBezTo>
                  <a:cubicBezTo>
                    <a:pt x="483" y="1003"/>
                    <a:pt x="399" y="918"/>
                    <a:pt x="399" y="816"/>
                  </a:cubicBezTo>
                  <a:lnTo>
                    <a:pt x="399" y="586"/>
                  </a:lnTo>
                  <a:cubicBezTo>
                    <a:pt x="399" y="482"/>
                    <a:pt x="482" y="399"/>
                    <a:pt x="585" y="399"/>
                  </a:cubicBezTo>
                  <a:close/>
                  <a:moveTo>
                    <a:pt x="587" y="0"/>
                  </a:moveTo>
                  <a:cubicBezTo>
                    <a:pt x="264" y="0"/>
                    <a:pt x="1" y="263"/>
                    <a:pt x="1" y="586"/>
                  </a:cubicBezTo>
                  <a:lnTo>
                    <a:pt x="1" y="816"/>
                  </a:lnTo>
                  <a:cubicBezTo>
                    <a:pt x="1" y="1139"/>
                    <a:pt x="264" y="1402"/>
                    <a:pt x="587" y="1402"/>
                  </a:cubicBezTo>
                  <a:cubicBezTo>
                    <a:pt x="911" y="1402"/>
                    <a:pt x="1173" y="1139"/>
                    <a:pt x="1173" y="816"/>
                  </a:cubicBezTo>
                  <a:lnTo>
                    <a:pt x="1173" y="586"/>
                  </a:lnTo>
                  <a:cubicBezTo>
                    <a:pt x="1173" y="263"/>
                    <a:pt x="911" y="0"/>
                    <a:pt x="58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4" name="Google Shape;290;p42">
              <a:extLst>
                <a:ext uri="{FF2B5EF4-FFF2-40B4-BE49-F238E27FC236}">
                  <a16:creationId xmlns:a16="http://schemas.microsoft.com/office/drawing/2014/main" id="{7FABF8CC-E2EA-6E13-E1B4-818364E40AC8}"/>
                </a:ext>
              </a:extLst>
            </p:cNvPr>
            <p:cNvSpPr/>
            <p:nvPr/>
          </p:nvSpPr>
          <p:spPr>
            <a:xfrm>
              <a:off x="2213934" y="1513719"/>
              <a:ext cx="39759" cy="47521"/>
            </a:xfrm>
            <a:custGeom>
              <a:avLst/>
              <a:gdLst/>
              <a:ahLst/>
              <a:cxnLst/>
              <a:rect l="l" t="t" r="r" b="b"/>
              <a:pathLst>
                <a:path w="1173" h="1402" extrusionOk="0">
                  <a:moveTo>
                    <a:pt x="587" y="399"/>
                  </a:moveTo>
                  <a:cubicBezTo>
                    <a:pt x="689" y="399"/>
                    <a:pt x="775" y="483"/>
                    <a:pt x="775" y="586"/>
                  </a:cubicBezTo>
                  <a:lnTo>
                    <a:pt x="775" y="816"/>
                  </a:lnTo>
                  <a:cubicBezTo>
                    <a:pt x="775" y="919"/>
                    <a:pt x="690" y="1003"/>
                    <a:pt x="587" y="1003"/>
                  </a:cubicBezTo>
                  <a:cubicBezTo>
                    <a:pt x="484" y="1003"/>
                    <a:pt x="400" y="918"/>
                    <a:pt x="400" y="816"/>
                  </a:cubicBezTo>
                  <a:lnTo>
                    <a:pt x="400" y="586"/>
                  </a:lnTo>
                  <a:cubicBezTo>
                    <a:pt x="400" y="482"/>
                    <a:pt x="483" y="399"/>
                    <a:pt x="587" y="399"/>
                  </a:cubicBezTo>
                  <a:close/>
                  <a:moveTo>
                    <a:pt x="587" y="0"/>
                  </a:moveTo>
                  <a:cubicBezTo>
                    <a:pt x="264" y="0"/>
                    <a:pt x="1" y="263"/>
                    <a:pt x="1" y="586"/>
                  </a:cubicBezTo>
                  <a:lnTo>
                    <a:pt x="1" y="816"/>
                  </a:lnTo>
                  <a:cubicBezTo>
                    <a:pt x="1" y="1139"/>
                    <a:pt x="264" y="1402"/>
                    <a:pt x="587" y="1402"/>
                  </a:cubicBezTo>
                  <a:cubicBezTo>
                    <a:pt x="910" y="1402"/>
                    <a:pt x="1173" y="1139"/>
                    <a:pt x="1173" y="816"/>
                  </a:cubicBezTo>
                  <a:lnTo>
                    <a:pt x="1173" y="586"/>
                  </a:lnTo>
                  <a:cubicBezTo>
                    <a:pt x="1173" y="263"/>
                    <a:pt x="910" y="0"/>
                    <a:pt x="58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5" name="Google Shape;291;p42">
              <a:extLst>
                <a:ext uri="{FF2B5EF4-FFF2-40B4-BE49-F238E27FC236}">
                  <a16:creationId xmlns:a16="http://schemas.microsoft.com/office/drawing/2014/main" id="{564E35E5-01C4-8135-9EAB-7F0C7EC86CAB}"/>
                </a:ext>
              </a:extLst>
            </p:cNvPr>
            <p:cNvSpPr/>
            <p:nvPr/>
          </p:nvSpPr>
          <p:spPr>
            <a:xfrm>
              <a:off x="2115028" y="1513719"/>
              <a:ext cx="20913" cy="47622"/>
            </a:xfrm>
            <a:custGeom>
              <a:avLst/>
              <a:gdLst/>
              <a:ahLst/>
              <a:cxnLst/>
              <a:rect l="l" t="t" r="r" b="b"/>
              <a:pathLst>
                <a:path w="617" h="1405" extrusionOk="0">
                  <a:moveTo>
                    <a:pt x="201" y="0"/>
                  </a:moveTo>
                  <a:cubicBezTo>
                    <a:pt x="91" y="0"/>
                    <a:pt x="1" y="90"/>
                    <a:pt x="1" y="200"/>
                  </a:cubicBezTo>
                  <a:cubicBezTo>
                    <a:pt x="1" y="311"/>
                    <a:pt x="91" y="400"/>
                    <a:pt x="201" y="400"/>
                  </a:cubicBezTo>
                  <a:lnTo>
                    <a:pt x="216" y="400"/>
                  </a:lnTo>
                  <a:lnTo>
                    <a:pt x="216" y="1205"/>
                  </a:lnTo>
                  <a:cubicBezTo>
                    <a:pt x="216" y="1314"/>
                    <a:pt x="307" y="1405"/>
                    <a:pt x="416" y="1405"/>
                  </a:cubicBezTo>
                  <a:cubicBezTo>
                    <a:pt x="527" y="1405"/>
                    <a:pt x="617" y="1314"/>
                    <a:pt x="617" y="1205"/>
                  </a:cubicBezTo>
                  <a:lnTo>
                    <a:pt x="617" y="201"/>
                  </a:lnTo>
                  <a:cubicBezTo>
                    <a:pt x="614" y="90"/>
                    <a:pt x="525" y="0"/>
                    <a:pt x="41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6" name="Google Shape;292;p42">
              <a:extLst>
                <a:ext uri="{FF2B5EF4-FFF2-40B4-BE49-F238E27FC236}">
                  <a16:creationId xmlns:a16="http://schemas.microsoft.com/office/drawing/2014/main" id="{861BD73D-DF93-2A88-8480-8FCB40CCEF6A}"/>
                </a:ext>
              </a:extLst>
            </p:cNvPr>
            <p:cNvSpPr/>
            <p:nvPr/>
          </p:nvSpPr>
          <p:spPr>
            <a:xfrm>
              <a:off x="2141670" y="1513719"/>
              <a:ext cx="20913" cy="47622"/>
            </a:xfrm>
            <a:custGeom>
              <a:avLst/>
              <a:gdLst/>
              <a:ahLst/>
              <a:cxnLst/>
              <a:rect l="l" t="t" r="r" b="b"/>
              <a:pathLst>
                <a:path w="617" h="1405" extrusionOk="0">
                  <a:moveTo>
                    <a:pt x="201" y="0"/>
                  </a:moveTo>
                  <a:cubicBezTo>
                    <a:pt x="91" y="0"/>
                    <a:pt x="1" y="90"/>
                    <a:pt x="1" y="200"/>
                  </a:cubicBezTo>
                  <a:cubicBezTo>
                    <a:pt x="1" y="311"/>
                    <a:pt x="91" y="400"/>
                    <a:pt x="201" y="400"/>
                  </a:cubicBezTo>
                  <a:lnTo>
                    <a:pt x="216" y="400"/>
                  </a:lnTo>
                  <a:lnTo>
                    <a:pt x="216" y="1205"/>
                  </a:lnTo>
                  <a:cubicBezTo>
                    <a:pt x="216" y="1314"/>
                    <a:pt x="307" y="1405"/>
                    <a:pt x="416" y="1405"/>
                  </a:cubicBezTo>
                  <a:cubicBezTo>
                    <a:pt x="527" y="1405"/>
                    <a:pt x="616" y="1314"/>
                    <a:pt x="616" y="1205"/>
                  </a:cubicBezTo>
                  <a:lnTo>
                    <a:pt x="616" y="201"/>
                  </a:lnTo>
                  <a:cubicBezTo>
                    <a:pt x="615" y="90"/>
                    <a:pt x="526" y="0"/>
                    <a:pt x="41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7" name="Google Shape;293;p42">
              <a:extLst>
                <a:ext uri="{FF2B5EF4-FFF2-40B4-BE49-F238E27FC236}">
                  <a16:creationId xmlns:a16="http://schemas.microsoft.com/office/drawing/2014/main" id="{D7A43FF8-D8F7-8E63-8162-2C85F500A2A4}"/>
                </a:ext>
              </a:extLst>
            </p:cNvPr>
            <p:cNvSpPr/>
            <p:nvPr/>
          </p:nvSpPr>
          <p:spPr>
            <a:xfrm>
              <a:off x="2213934" y="1574594"/>
              <a:ext cx="39759" cy="47589"/>
            </a:xfrm>
            <a:custGeom>
              <a:avLst/>
              <a:gdLst/>
              <a:ahLst/>
              <a:cxnLst/>
              <a:rect l="l" t="t" r="r" b="b"/>
              <a:pathLst>
                <a:path w="1173" h="1404" extrusionOk="0">
                  <a:moveTo>
                    <a:pt x="587" y="400"/>
                  </a:moveTo>
                  <a:cubicBezTo>
                    <a:pt x="689" y="400"/>
                    <a:pt x="775" y="485"/>
                    <a:pt x="775" y="587"/>
                  </a:cubicBezTo>
                  <a:lnTo>
                    <a:pt x="775" y="816"/>
                  </a:lnTo>
                  <a:cubicBezTo>
                    <a:pt x="775" y="921"/>
                    <a:pt x="690" y="1004"/>
                    <a:pt x="587" y="1004"/>
                  </a:cubicBezTo>
                  <a:cubicBezTo>
                    <a:pt x="484" y="1004"/>
                    <a:pt x="400" y="919"/>
                    <a:pt x="400" y="816"/>
                  </a:cubicBezTo>
                  <a:lnTo>
                    <a:pt x="400" y="587"/>
                  </a:lnTo>
                  <a:cubicBezTo>
                    <a:pt x="400" y="483"/>
                    <a:pt x="483" y="400"/>
                    <a:pt x="587" y="400"/>
                  </a:cubicBezTo>
                  <a:close/>
                  <a:moveTo>
                    <a:pt x="587" y="1"/>
                  </a:moveTo>
                  <a:cubicBezTo>
                    <a:pt x="264" y="1"/>
                    <a:pt x="1" y="264"/>
                    <a:pt x="1" y="587"/>
                  </a:cubicBezTo>
                  <a:lnTo>
                    <a:pt x="1" y="816"/>
                  </a:lnTo>
                  <a:cubicBezTo>
                    <a:pt x="1" y="1139"/>
                    <a:pt x="264" y="1403"/>
                    <a:pt x="587" y="1403"/>
                  </a:cubicBezTo>
                  <a:cubicBezTo>
                    <a:pt x="910" y="1403"/>
                    <a:pt x="1173" y="1139"/>
                    <a:pt x="1173" y="816"/>
                  </a:cubicBezTo>
                  <a:lnTo>
                    <a:pt x="1173" y="587"/>
                  </a:lnTo>
                  <a:cubicBezTo>
                    <a:pt x="1173" y="264"/>
                    <a:pt x="910" y="1"/>
                    <a:pt x="58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8" name="Google Shape;294;p42">
              <a:extLst>
                <a:ext uri="{FF2B5EF4-FFF2-40B4-BE49-F238E27FC236}">
                  <a16:creationId xmlns:a16="http://schemas.microsoft.com/office/drawing/2014/main" id="{003AA977-B0AD-B5A1-6D81-581A965B70EF}"/>
                </a:ext>
              </a:extLst>
            </p:cNvPr>
            <p:cNvSpPr/>
            <p:nvPr/>
          </p:nvSpPr>
          <p:spPr>
            <a:xfrm>
              <a:off x="2143127" y="1574594"/>
              <a:ext cx="39759" cy="47589"/>
            </a:xfrm>
            <a:custGeom>
              <a:avLst/>
              <a:gdLst/>
              <a:ahLst/>
              <a:cxnLst/>
              <a:rect l="l" t="t" r="r" b="b"/>
              <a:pathLst>
                <a:path w="1173" h="1404" extrusionOk="0">
                  <a:moveTo>
                    <a:pt x="586" y="400"/>
                  </a:moveTo>
                  <a:cubicBezTo>
                    <a:pt x="688" y="400"/>
                    <a:pt x="773" y="485"/>
                    <a:pt x="773" y="587"/>
                  </a:cubicBezTo>
                  <a:lnTo>
                    <a:pt x="773" y="816"/>
                  </a:lnTo>
                  <a:cubicBezTo>
                    <a:pt x="773" y="921"/>
                    <a:pt x="689" y="1004"/>
                    <a:pt x="586" y="1004"/>
                  </a:cubicBezTo>
                  <a:cubicBezTo>
                    <a:pt x="483" y="1004"/>
                    <a:pt x="398" y="919"/>
                    <a:pt x="398" y="816"/>
                  </a:cubicBezTo>
                  <a:lnTo>
                    <a:pt x="398" y="587"/>
                  </a:lnTo>
                  <a:cubicBezTo>
                    <a:pt x="398" y="483"/>
                    <a:pt x="481" y="400"/>
                    <a:pt x="586" y="400"/>
                  </a:cubicBezTo>
                  <a:close/>
                  <a:moveTo>
                    <a:pt x="587" y="1"/>
                  </a:moveTo>
                  <a:cubicBezTo>
                    <a:pt x="264" y="1"/>
                    <a:pt x="1" y="264"/>
                    <a:pt x="1" y="587"/>
                  </a:cubicBezTo>
                  <a:lnTo>
                    <a:pt x="1" y="816"/>
                  </a:lnTo>
                  <a:cubicBezTo>
                    <a:pt x="1" y="1139"/>
                    <a:pt x="264" y="1403"/>
                    <a:pt x="587" y="1403"/>
                  </a:cubicBezTo>
                  <a:cubicBezTo>
                    <a:pt x="910" y="1403"/>
                    <a:pt x="1173" y="1139"/>
                    <a:pt x="1173" y="816"/>
                  </a:cubicBezTo>
                  <a:lnTo>
                    <a:pt x="1173" y="587"/>
                  </a:lnTo>
                  <a:cubicBezTo>
                    <a:pt x="1173" y="264"/>
                    <a:pt x="910" y="1"/>
                    <a:pt x="58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9" name="Google Shape;295;p42">
              <a:extLst>
                <a:ext uri="{FF2B5EF4-FFF2-40B4-BE49-F238E27FC236}">
                  <a16:creationId xmlns:a16="http://schemas.microsoft.com/office/drawing/2014/main" id="{C92F53C5-2473-3244-B644-431233CFE6D9}"/>
                </a:ext>
              </a:extLst>
            </p:cNvPr>
            <p:cNvSpPr/>
            <p:nvPr/>
          </p:nvSpPr>
          <p:spPr>
            <a:xfrm>
              <a:off x="2186479" y="1574594"/>
              <a:ext cx="20879" cy="47656"/>
            </a:xfrm>
            <a:custGeom>
              <a:avLst/>
              <a:gdLst/>
              <a:ahLst/>
              <a:cxnLst/>
              <a:rect l="l" t="t" r="r" b="b"/>
              <a:pathLst>
                <a:path w="616" h="1406" extrusionOk="0">
                  <a:moveTo>
                    <a:pt x="200" y="1"/>
                  </a:moveTo>
                  <a:cubicBezTo>
                    <a:pt x="90" y="1"/>
                    <a:pt x="0" y="91"/>
                    <a:pt x="0" y="201"/>
                  </a:cubicBezTo>
                  <a:cubicBezTo>
                    <a:pt x="0" y="311"/>
                    <a:pt x="90" y="401"/>
                    <a:pt x="200" y="401"/>
                  </a:cubicBezTo>
                  <a:lnTo>
                    <a:pt x="216" y="401"/>
                  </a:lnTo>
                  <a:lnTo>
                    <a:pt x="216" y="1205"/>
                  </a:lnTo>
                  <a:cubicBezTo>
                    <a:pt x="216" y="1316"/>
                    <a:pt x="305" y="1405"/>
                    <a:pt x="416" y="1405"/>
                  </a:cubicBezTo>
                  <a:cubicBezTo>
                    <a:pt x="526" y="1405"/>
                    <a:pt x="616" y="1316"/>
                    <a:pt x="616" y="1205"/>
                  </a:cubicBezTo>
                  <a:lnTo>
                    <a:pt x="616" y="203"/>
                  </a:lnTo>
                  <a:cubicBezTo>
                    <a:pt x="615" y="90"/>
                    <a:pt x="525" y="1"/>
                    <a:pt x="41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0" name="Google Shape;296;p42">
              <a:extLst>
                <a:ext uri="{FF2B5EF4-FFF2-40B4-BE49-F238E27FC236}">
                  <a16:creationId xmlns:a16="http://schemas.microsoft.com/office/drawing/2014/main" id="{AAF0A04E-B961-8CE1-3F92-82E0C2BC02D1}"/>
                </a:ext>
              </a:extLst>
            </p:cNvPr>
            <p:cNvSpPr/>
            <p:nvPr/>
          </p:nvSpPr>
          <p:spPr>
            <a:xfrm>
              <a:off x="2089065" y="1574594"/>
              <a:ext cx="20879" cy="47656"/>
            </a:xfrm>
            <a:custGeom>
              <a:avLst/>
              <a:gdLst/>
              <a:ahLst/>
              <a:cxnLst/>
              <a:rect l="l" t="t" r="r" b="b"/>
              <a:pathLst>
                <a:path w="616" h="1406" extrusionOk="0">
                  <a:moveTo>
                    <a:pt x="201" y="1"/>
                  </a:moveTo>
                  <a:cubicBezTo>
                    <a:pt x="90" y="1"/>
                    <a:pt x="0" y="91"/>
                    <a:pt x="0" y="201"/>
                  </a:cubicBezTo>
                  <a:cubicBezTo>
                    <a:pt x="0" y="311"/>
                    <a:pt x="90" y="401"/>
                    <a:pt x="201" y="401"/>
                  </a:cubicBezTo>
                  <a:lnTo>
                    <a:pt x="216" y="401"/>
                  </a:lnTo>
                  <a:lnTo>
                    <a:pt x="216" y="1205"/>
                  </a:lnTo>
                  <a:cubicBezTo>
                    <a:pt x="216" y="1316"/>
                    <a:pt x="305" y="1405"/>
                    <a:pt x="416" y="1405"/>
                  </a:cubicBezTo>
                  <a:cubicBezTo>
                    <a:pt x="526" y="1405"/>
                    <a:pt x="615" y="1316"/>
                    <a:pt x="615" y="1205"/>
                  </a:cubicBezTo>
                  <a:lnTo>
                    <a:pt x="615" y="203"/>
                  </a:lnTo>
                  <a:cubicBezTo>
                    <a:pt x="613" y="90"/>
                    <a:pt x="525" y="1"/>
                    <a:pt x="41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1" name="Google Shape;297;p42">
              <a:extLst>
                <a:ext uri="{FF2B5EF4-FFF2-40B4-BE49-F238E27FC236}">
                  <a16:creationId xmlns:a16="http://schemas.microsoft.com/office/drawing/2014/main" id="{FB5DC1F6-EF52-6D28-7F80-E0C7CF0C47E6}"/>
                </a:ext>
              </a:extLst>
            </p:cNvPr>
            <p:cNvSpPr/>
            <p:nvPr/>
          </p:nvSpPr>
          <p:spPr>
            <a:xfrm>
              <a:off x="2115706" y="1574594"/>
              <a:ext cx="20913" cy="47656"/>
            </a:xfrm>
            <a:custGeom>
              <a:avLst/>
              <a:gdLst/>
              <a:ahLst/>
              <a:cxnLst/>
              <a:rect l="l" t="t" r="r" b="b"/>
              <a:pathLst>
                <a:path w="617" h="1406" extrusionOk="0">
                  <a:moveTo>
                    <a:pt x="200" y="1"/>
                  </a:moveTo>
                  <a:cubicBezTo>
                    <a:pt x="90" y="1"/>
                    <a:pt x="0" y="91"/>
                    <a:pt x="0" y="201"/>
                  </a:cubicBezTo>
                  <a:cubicBezTo>
                    <a:pt x="0" y="311"/>
                    <a:pt x="90" y="401"/>
                    <a:pt x="200" y="401"/>
                  </a:cubicBezTo>
                  <a:lnTo>
                    <a:pt x="216" y="401"/>
                  </a:lnTo>
                  <a:lnTo>
                    <a:pt x="216" y="1205"/>
                  </a:lnTo>
                  <a:cubicBezTo>
                    <a:pt x="216" y="1316"/>
                    <a:pt x="305" y="1405"/>
                    <a:pt x="416" y="1405"/>
                  </a:cubicBezTo>
                  <a:cubicBezTo>
                    <a:pt x="526" y="1405"/>
                    <a:pt x="616" y="1316"/>
                    <a:pt x="616" y="1205"/>
                  </a:cubicBezTo>
                  <a:lnTo>
                    <a:pt x="616" y="203"/>
                  </a:lnTo>
                  <a:cubicBezTo>
                    <a:pt x="615" y="90"/>
                    <a:pt x="525" y="1"/>
                    <a:pt x="41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2" name="Google Shape;298;p42">
              <a:extLst>
                <a:ext uri="{FF2B5EF4-FFF2-40B4-BE49-F238E27FC236}">
                  <a16:creationId xmlns:a16="http://schemas.microsoft.com/office/drawing/2014/main" id="{898CEDE6-341D-351F-6161-10EC5317B822}"/>
                </a:ext>
              </a:extLst>
            </p:cNvPr>
            <p:cNvSpPr/>
            <p:nvPr/>
          </p:nvSpPr>
          <p:spPr>
            <a:xfrm>
              <a:off x="1791738" y="1482705"/>
              <a:ext cx="338679" cy="424908"/>
            </a:xfrm>
            <a:custGeom>
              <a:avLst/>
              <a:gdLst/>
              <a:ahLst/>
              <a:cxnLst/>
              <a:rect l="l" t="t" r="r" b="b"/>
              <a:pathLst>
                <a:path w="9992" h="12536" extrusionOk="0">
                  <a:moveTo>
                    <a:pt x="2931" y="2039"/>
                  </a:moveTo>
                  <a:cubicBezTo>
                    <a:pt x="3028" y="2039"/>
                    <a:pt x="3106" y="2117"/>
                    <a:pt x="3106" y="2213"/>
                  </a:cubicBezTo>
                  <a:cubicBezTo>
                    <a:pt x="3106" y="2309"/>
                    <a:pt x="3028" y="2387"/>
                    <a:pt x="2931" y="2387"/>
                  </a:cubicBezTo>
                  <a:cubicBezTo>
                    <a:pt x="2835" y="2387"/>
                    <a:pt x="2757" y="2309"/>
                    <a:pt x="2757" y="2213"/>
                  </a:cubicBezTo>
                  <a:cubicBezTo>
                    <a:pt x="2757" y="2117"/>
                    <a:pt x="2835" y="2039"/>
                    <a:pt x="2931" y="2039"/>
                  </a:cubicBezTo>
                  <a:close/>
                  <a:moveTo>
                    <a:pt x="1744" y="2921"/>
                  </a:moveTo>
                  <a:cubicBezTo>
                    <a:pt x="1840" y="2921"/>
                    <a:pt x="1919" y="2999"/>
                    <a:pt x="1919" y="3095"/>
                  </a:cubicBezTo>
                  <a:cubicBezTo>
                    <a:pt x="1919" y="3192"/>
                    <a:pt x="1840" y="3270"/>
                    <a:pt x="1744" y="3270"/>
                  </a:cubicBezTo>
                  <a:cubicBezTo>
                    <a:pt x="1648" y="3270"/>
                    <a:pt x="1570" y="3192"/>
                    <a:pt x="1570" y="3095"/>
                  </a:cubicBezTo>
                  <a:cubicBezTo>
                    <a:pt x="1570" y="2999"/>
                    <a:pt x="1648" y="2921"/>
                    <a:pt x="1744" y="2921"/>
                  </a:cubicBezTo>
                  <a:close/>
                  <a:moveTo>
                    <a:pt x="3033" y="4341"/>
                  </a:moveTo>
                  <a:cubicBezTo>
                    <a:pt x="3128" y="4341"/>
                    <a:pt x="3207" y="4419"/>
                    <a:pt x="3207" y="4515"/>
                  </a:cubicBezTo>
                  <a:cubicBezTo>
                    <a:pt x="3205" y="4612"/>
                    <a:pt x="3128" y="4690"/>
                    <a:pt x="3033" y="4690"/>
                  </a:cubicBezTo>
                  <a:cubicBezTo>
                    <a:pt x="2936" y="4690"/>
                    <a:pt x="2858" y="4612"/>
                    <a:pt x="2858" y="4515"/>
                  </a:cubicBezTo>
                  <a:cubicBezTo>
                    <a:pt x="2858" y="4419"/>
                    <a:pt x="2936" y="4341"/>
                    <a:pt x="3033" y="4341"/>
                  </a:cubicBezTo>
                  <a:close/>
                  <a:moveTo>
                    <a:pt x="2125" y="8969"/>
                  </a:moveTo>
                  <a:lnTo>
                    <a:pt x="2125" y="9117"/>
                  </a:lnTo>
                  <a:cubicBezTo>
                    <a:pt x="2124" y="9344"/>
                    <a:pt x="2437" y="9507"/>
                    <a:pt x="2440" y="9508"/>
                  </a:cubicBezTo>
                  <a:cubicBezTo>
                    <a:pt x="2484" y="9530"/>
                    <a:pt x="2532" y="9540"/>
                    <a:pt x="2583" y="9540"/>
                  </a:cubicBezTo>
                  <a:cubicBezTo>
                    <a:pt x="2686" y="9540"/>
                    <a:pt x="2790" y="9497"/>
                    <a:pt x="2862" y="9424"/>
                  </a:cubicBezTo>
                  <a:lnTo>
                    <a:pt x="2962" y="9322"/>
                  </a:lnTo>
                  <a:lnTo>
                    <a:pt x="3186" y="9548"/>
                  </a:lnTo>
                  <a:lnTo>
                    <a:pt x="3083" y="9652"/>
                  </a:lnTo>
                  <a:cubicBezTo>
                    <a:pt x="2922" y="9814"/>
                    <a:pt x="3032" y="10149"/>
                    <a:pt x="3032" y="10153"/>
                  </a:cubicBezTo>
                  <a:cubicBezTo>
                    <a:pt x="3079" y="10293"/>
                    <a:pt x="3230" y="10395"/>
                    <a:pt x="3389" y="10395"/>
                  </a:cubicBezTo>
                  <a:lnTo>
                    <a:pt x="3532" y="10395"/>
                  </a:lnTo>
                  <a:lnTo>
                    <a:pt x="3532" y="10715"/>
                  </a:lnTo>
                  <a:lnTo>
                    <a:pt x="3389" y="10715"/>
                  </a:lnTo>
                  <a:cubicBezTo>
                    <a:pt x="3161" y="10715"/>
                    <a:pt x="3000" y="11032"/>
                    <a:pt x="2998" y="11036"/>
                  </a:cubicBezTo>
                  <a:cubicBezTo>
                    <a:pt x="2934" y="11166"/>
                    <a:pt x="2970" y="11345"/>
                    <a:pt x="3081" y="11457"/>
                  </a:cubicBezTo>
                  <a:lnTo>
                    <a:pt x="3184" y="11561"/>
                  </a:lnTo>
                  <a:lnTo>
                    <a:pt x="2961" y="11787"/>
                  </a:lnTo>
                  <a:lnTo>
                    <a:pt x="2860" y="11686"/>
                  </a:lnTo>
                  <a:cubicBezTo>
                    <a:pt x="2802" y="11626"/>
                    <a:pt x="2717" y="11597"/>
                    <a:pt x="2603" y="11597"/>
                  </a:cubicBezTo>
                  <a:cubicBezTo>
                    <a:pt x="2510" y="11597"/>
                    <a:pt x="2412" y="11617"/>
                    <a:pt x="2361" y="11635"/>
                  </a:cubicBezTo>
                  <a:cubicBezTo>
                    <a:pt x="2222" y="11683"/>
                    <a:pt x="2122" y="11833"/>
                    <a:pt x="2122" y="11992"/>
                  </a:cubicBezTo>
                  <a:lnTo>
                    <a:pt x="2122" y="12140"/>
                  </a:lnTo>
                  <a:lnTo>
                    <a:pt x="1809" y="12140"/>
                  </a:lnTo>
                  <a:lnTo>
                    <a:pt x="1809" y="11992"/>
                  </a:lnTo>
                  <a:cubicBezTo>
                    <a:pt x="1809" y="11765"/>
                    <a:pt x="1495" y="11604"/>
                    <a:pt x="1492" y="11601"/>
                  </a:cubicBezTo>
                  <a:cubicBezTo>
                    <a:pt x="1449" y="11580"/>
                    <a:pt x="1399" y="11569"/>
                    <a:pt x="1348" y="11569"/>
                  </a:cubicBezTo>
                  <a:cubicBezTo>
                    <a:pt x="1246" y="11569"/>
                    <a:pt x="1142" y="11612"/>
                    <a:pt x="1070" y="11686"/>
                  </a:cubicBezTo>
                  <a:lnTo>
                    <a:pt x="971" y="11787"/>
                  </a:lnTo>
                  <a:lnTo>
                    <a:pt x="747" y="11561"/>
                  </a:lnTo>
                  <a:lnTo>
                    <a:pt x="851" y="11457"/>
                  </a:lnTo>
                  <a:cubicBezTo>
                    <a:pt x="1012" y="11296"/>
                    <a:pt x="902" y="10960"/>
                    <a:pt x="902" y="10956"/>
                  </a:cubicBezTo>
                  <a:cubicBezTo>
                    <a:pt x="855" y="10816"/>
                    <a:pt x="704" y="10715"/>
                    <a:pt x="545" y="10715"/>
                  </a:cubicBezTo>
                  <a:lnTo>
                    <a:pt x="402" y="10715"/>
                  </a:lnTo>
                  <a:lnTo>
                    <a:pt x="402" y="10395"/>
                  </a:lnTo>
                  <a:lnTo>
                    <a:pt x="545" y="10395"/>
                  </a:lnTo>
                  <a:cubicBezTo>
                    <a:pt x="773" y="10395"/>
                    <a:pt x="933" y="10077"/>
                    <a:pt x="935" y="10073"/>
                  </a:cubicBezTo>
                  <a:cubicBezTo>
                    <a:pt x="998" y="9943"/>
                    <a:pt x="962" y="9765"/>
                    <a:pt x="851" y="9652"/>
                  </a:cubicBezTo>
                  <a:lnTo>
                    <a:pt x="748" y="9548"/>
                  </a:lnTo>
                  <a:lnTo>
                    <a:pt x="972" y="9322"/>
                  </a:lnTo>
                  <a:lnTo>
                    <a:pt x="1071" y="9424"/>
                  </a:lnTo>
                  <a:cubicBezTo>
                    <a:pt x="1131" y="9483"/>
                    <a:pt x="1215" y="9512"/>
                    <a:pt x="1331" y="9512"/>
                  </a:cubicBezTo>
                  <a:cubicBezTo>
                    <a:pt x="1424" y="9512"/>
                    <a:pt x="1522" y="9493"/>
                    <a:pt x="1573" y="9475"/>
                  </a:cubicBezTo>
                  <a:cubicBezTo>
                    <a:pt x="1711" y="9426"/>
                    <a:pt x="1812" y="9276"/>
                    <a:pt x="1812" y="9117"/>
                  </a:cubicBezTo>
                  <a:lnTo>
                    <a:pt x="1812" y="8969"/>
                  </a:lnTo>
                  <a:close/>
                  <a:moveTo>
                    <a:pt x="4391" y="1"/>
                  </a:moveTo>
                  <a:cubicBezTo>
                    <a:pt x="2012" y="1"/>
                    <a:pt x="78" y="1940"/>
                    <a:pt x="78" y="4322"/>
                  </a:cubicBezTo>
                  <a:cubicBezTo>
                    <a:pt x="78" y="5803"/>
                    <a:pt x="824" y="7117"/>
                    <a:pt x="1968" y="7898"/>
                  </a:cubicBezTo>
                  <a:lnTo>
                    <a:pt x="1968" y="8572"/>
                  </a:lnTo>
                  <a:lnTo>
                    <a:pt x="1742" y="8572"/>
                  </a:lnTo>
                  <a:cubicBezTo>
                    <a:pt x="1559" y="8572"/>
                    <a:pt x="1411" y="8721"/>
                    <a:pt x="1411" y="8904"/>
                  </a:cubicBezTo>
                  <a:lnTo>
                    <a:pt x="1411" y="9106"/>
                  </a:lnTo>
                  <a:cubicBezTo>
                    <a:pt x="1388" y="9109"/>
                    <a:pt x="1357" y="9113"/>
                    <a:pt x="1329" y="9113"/>
                  </a:cubicBezTo>
                  <a:lnTo>
                    <a:pt x="1325" y="9113"/>
                  </a:lnTo>
                  <a:lnTo>
                    <a:pt x="1206" y="8993"/>
                  </a:lnTo>
                  <a:cubicBezTo>
                    <a:pt x="1142" y="8929"/>
                    <a:pt x="1059" y="8893"/>
                    <a:pt x="970" y="8893"/>
                  </a:cubicBezTo>
                  <a:cubicBezTo>
                    <a:pt x="879" y="8893"/>
                    <a:pt x="796" y="8928"/>
                    <a:pt x="734" y="8993"/>
                  </a:cubicBezTo>
                  <a:lnTo>
                    <a:pt x="417" y="9312"/>
                  </a:lnTo>
                  <a:cubicBezTo>
                    <a:pt x="288" y="9441"/>
                    <a:pt x="288" y="9653"/>
                    <a:pt x="417" y="9783"/>
                  </a:cubicBezTo>
                  <a:lnTo>
                    <a:pt x="557" y="9925"/>
                  </a:lnTo>
                  <a:cubicBezTo>
                    <a:pt x="541" y="9948"/>
                    <a:pt x="518" y="9978"/>
                    <a:pt x="500" y="9994"/>
                  </a:cubicBezTo>
                  <a:lnTo>
                    <a:pt x="333" y="9994"/>
                  </a:lnTo>
                  <a:cubicBezTo>
                    <a:pt x="150" y="9994"/>
                    <a:pt x="1" y="10143"/>
                    <a:pt x="1" y="10327"/>
                  </a:cubicBezTo>
                  <a:lnTo>
                    <a:pt x="1" y="10780"/>
                  </a:lnTo>
                  <a:cubicBezTo>
                    <a:pt x="1" y="10964"/>
                    <a:pt x="150" y="11113"/>
                    <a:pt x="333" y="11113"/>
                  </a:cubicBezTo>
                  <a:lnTo>
                    <a:pt x="529" y="11113"/>
                  </a:lnTo>
                  <a:cubicBezTo>
                    <a:pt x="534" y="11140"/>
                    <a:pt x="539" y="11178"/>
                    <a:pt x="537" y="11202"/>
                  </a:cubicBezTo>
                  <a:lnTo>
                    <a:pt x="417" y="11324"/>
                  </a:lnTo>
                  <a:cubicBezTo>
                    <a:pt x="288" y="11453"/>
                    <a:pt x="288" y="11666"/>
                    <a:pt x="417" y="11795"/>
                  </a:cubicBezTo>
                  <a:lnTo>
                    <a:pt x="734" y="12114"/>
                  </a:lnTo>
                  <a:cubicBezTo>
                    <a:pt x="796" y="12177"/>
                    <a:pt x="879" y="12213"/>
                    <a:pt x="970" y="12213"/>
                  </a:cubicBezTo>
                  <a:cubicBezTo>
                    <a:pt x="1059" y="12213"/>
                    <a:pt x="1142" y="12179"/>
                    <a:pt x="1206" y="12114"/>
                  </a:cubicBezTo>
                  <a:lnTo>
                    <a:pt x="1344" y="11975"/>
                  </a:lnTo>
                  <a:cubicBezTo>
                    <a:pt x="1367" y="11991"/>
                    <a:pt x="1393" y="12013"/>
                    <a:pt x="1411" y="12031"/>
                  </a:cubicBezTo>
                  <a:lnTo>
                    <a:pt x="1411" y="12204"/>
                  </a:lnTo>
                  <a:cubicBezTo>
                    <a:pt x="1411" y="12387"/>
                    <a:pt x="1559" y="12536"/>
                    <a:pt x="1742" y="12536"/>
                  </a:cubicBezTo>
                  <a:lnTo>
                    <a:pt x="2188" y="12536"/>
                  </a:lnTo>
                  <a:cubicBezTo>
                    <a:pt x="2372" y="12536"/>
                    <a:pt x="2521" y="12387"/>
                    <a:pt x="2521" y="12204"/>
                  </a:cubicBezTo>
                  <a:lnTo>
                    <a:pt x="2521" y="12002"/>
                  </a:lnTo>
                  <a:cubicBezTo>
                    <a:pt x="2542" y="11999"/>
                    <a:pt x="2573" y="11995"/>
                    <a:pt x="2603" y="11995"/>
                  </a:cubicBezTo>
                  <a:lnTo>
                    <a:pt x="2607" y="11995"/>
                  </a:lnTo>
                  <a:lnTo>
                    <a:pt x="2726" y="12115"/>
                  </a:lnTo>
                  <a:cubicBezTo>
                    <a:pt x="2789" y="12179"/>
                    <a:pt x="2873" y="12215"/>
                    <a:pt x="2962" y="12215"/>
                  </a:cubicBezTo>
                  <a:cubicBezTo>
                    <a:pt x="3052" y="12215"/>
                    <a:pt x="3135" y="12180"/>
                    <a:pt x="3198" y="12115"/>
                  </a:cubicBezTo>
                  <a:lnTo>
                    <a:pt x="3515" y="11796"/>
                  </a:lnTo>
                  <a:cubicBezTo>
                    <a:pt x="3606" y="11705"/>
                    <a:pt x="3632" y="11573"/>
                    <a:pt x="3594" y="11457"/>
                  </a:cubicBezTo>
                  <a:lnTo>
                    <a:pt x="4207" y="11457"/>
                  </a:lnTo>
                  <a:cubicBezTo>
                    <a:pt x="4316" y="11457"/>
                    <a:pt x="4407" y="11368"/>
                    <a:pt x="4407" y="11257"/>
                  </a:cubicBezTo>
                  <a:cubicBezTo>
                    <a:pt x="4407" y="11148"/>
                    <a:pt x="4316" y="11057"/>
                    <a:pt x="4207" y="11057"/>
                  </a:cubicBezTo>
                  <a:lnTo>
                    <a:pt x="3783" y="11057"/>
                  </a:lnTo>
                  <a:cubicBezTo>
                    <a:pt x="3873" y="10997"/>
                    <a:pt x="3932" y="10896"/>
                    <a:pt x="3932" y="10780"/>
                  </a:cubicBezTo>
                  <a:lnTo>
                    <a:pt x="3932" y="10327"/>
                  </a:lnTo>
                  <a:cubicBezTo>
                    <a:pt x="3932" y="10143"/>
                    <a:pt x="3783" y="9994"/>
                    <a:pt x="3599" y="9994"/>
                  </a:cubicBezTo>
                  <a:lnTo>
                    <a:pt x="3403" y="9994"/>
                  </a:lnTo>
                  <a:cubicBezTo>
                    <a:pt x="3398" y="9966"/>
                    <a:pt x="3394" y="9929"/>
                    <a:pt x="3396" y="9904"/>
                  </a:cubicBezTo>
                  <a:lnTo>
                    <a:pt x="3516" y="9783"/>
                  </a:lnTo>
                  <a:cubicBezTo>
                    <a:pt x="3644" y="9653"/>
                    <a:pt x="3644" y="9442"/>
                    <a:pt x="3516" y="9312"/>
                  </a:cubicBezTo>
                  <a:lnTo>
                    <a:pt x="3199" y="8993"/>
                  </a:lnTo>
                  <a:cubicBezTo>
                    <a:pt x="3137" y="8929"/>
                    <a:pt x="3053" y="8893"/>
                    <a:pt x="2963" y="8893"/>
                  </a:cubicBezTo>
                  <a:cubicBezTo>
                    <a:pt x="2874" y="8893"/>
                    <a:pt x="2791" y="8928"/>
                    <a:pt x="2727" y="8993"/>
                  </a:cubicBezTo>
                  <a:lnTo>
                    <a:pt x="2589" y="9132"/>
                  </a:lnTo>
                  <a:cubicBezTo>
                    <a:pt x="2566" y="9116"/>
                    <a:pt x="2539" y="9094"/>
                    <a:pt x="2522" y="9076"/>
                  </a:cubicBezTo>
                  <a:lnTo>
                    <a:pt x="2522" y="8903"/>
                  </a:lnTo>
                  <a:cubicBezTo>
                    <a:pt x="2522" y="8785"/>
                    <a:pt x="2460" y="8682"/>
                    <a:pt x="2368" y="8622"/>
                  </a:cubicBezTo>
                  <a:lnTo>
                    <a:pt x="2368" y="8138"/>
                  </a:lnTo>
                  <a:cubicBezTo>
                    <a:pt x="2848" y="8395"/>
                    <a:pt x="3383" y="8563"/>
                    <a:pt x="3951" y="8621"/>
                  </a:cubicBezTo>
                  <a:lnTo>
                    <a:pt x="3951" y="9026"/>
                  </a:lnTo>
                  <a:cubicBezTo>
                    <a:pt x="3951" y="9563"/>
                    <a:pt x="4388" y="10002"/>
                    <a:pt x="4925" y="10002"/>
                  </a:cubicBezTo>
                  <a:lnTo>
                    <a:pt x="5835" y="10002"/>
                  </a:lnTo>
                  <a:lnTo>
                    <a:pt x="5835" y="11057"/>
                  </a:lnTo>
                  <a:lnTo>
                    <a:pt x="5404" y="11057"/>
                  </a:lnTo>
                  <a:cubicBezTo>
                    <a:pt x="5294" y="11057"/>
                    <a:pt x="5204" y="11148"/>
                    <a:pt x="5204" y="11257"/>
                  </a:cubicBezTo>
                  <a:cubicBezTo>
                    <a:pt x="5204" y="11368"/>
                    <a:pt x="5294" y="11457"/>
                    <a:pt x="5404" y="11457"/>
                  </a:cubicBezTo>
                  <a:lnTo>
                    <a:pt x="5902" y="11457"/>
                  </a:lnTo>
                  <a:cubicBezTo>
                    <a:pt x="6085" y="11457"/>
                    <a:pt x="6234" y="11309"/>
                    <a:pt x="6234" y="11125"/>
                  </a:cubicBezTo>
                  <a:lnTo>
                    <a:pt x="6234" y="10004"/>
                  </a:lnTo>
                  <a:lnTo>
                    <a:pt x="7732" y="10004"/>
                  </a:lnTo>
                  <a:cubicBezTo>
                    <a:pt x="8270" y="10004"/>
                    <a:pt x="8706" y="9565"/>
                    <a:pt x="8706" y="9027"/>
                  </a:cubicBezTo>
                  <a:lnTo>
                    <a:pt x="8706" y="6725"/>
                  </a:lnTo>
                  <a:lnTo>
                    <a:pt x="9475" y="6725"/>
                  </a:lnTo>
                  <a:cubicBezTo>
                    <a:pt x="9672" y="6725"/>
                    <a:pt x="9831" y="6644"/>
                    <a:pt x="9911" y="6506"/>
                  </a:cubicBezTo>
                  <a:cubicBezTo>
                    <a:pt x="9991" y="6366"/>
                    <a:pt x="9979" y="6188"/>
                    <a:pt x="9879" y="6017"/>
                  </a:cubicBezTo>
                  <a:lnTo>
                    <a:pt x="8693" y="4013"/>
                  </a:lnTo>
                  <a:cubicBezTo>
                    <a:pt x="8618" y="2945"/>
                    <a:pt x="8153" y="1949"/>
                    <a:pt x="7379" y="1203"/>
                  </a:cubicBezTo>
                  <a:cubicBezTo>
                    <a:pt x="7341" y="1166"/>
                    <a:pt x="7291" y="1147"/>
                    <a:pt x="7241" y="1147"/>
                  </a:cubicBezTo>
                  <a:cubicBezTo>
                    <a:pt x="7189" y="1147"/>
                    <a:pt x="7136" y="1168"/>
                    <a:pt x="7097" y="1208"/>
                  </a:cubicBezTo>
                  <a:cubicBezTo>
                    <a:pt x="7020" y="1289"/>
                    <a:pt x="7022" y="1414"/>
                    <a:pt x="7102" y="1491"/>
                  </a:cubicBezTo>
                  <a:cubicBezTo>
                    <a:pt x="7815" y="2177"/>
                    <a:pt x="8240" y="3098"/>
                    <a:pt x="8298" y="4084"/>
                  </a:cubicBezTo>
                  <a:cubicBezTo>
                    <a:pt x="8301" y="4116"/>
                    <a:pt x="8311" y="4147"/>
                    <a:pt x="8326" y="4174"/>
                  </a:cubicBezTo>
                  <a:lnTo>
                    <a:pt x="9534" y="6220"/>
                  </a:lnTo>
                  <a:cubicBezTo>
                    <a:pt x="9565" y="6272"/>
                    <a:pt x="9565" y="6302"/>
                    <a:pt x="9565" y="6306"/>
                  </a:cubicBezTo>
                  <a:cubicBezTo>
                    <a:pt x="9560" y="6310"/>
                    <a:pt x="9535" y="6324"/>
                    <a:pt x="9475" y="6324"/>
                  </a:cubicBezTo>
                  <a:lnTo>
                    <a:pt x="8506" y="6324"/>
                  </a:lnTo>
                  <a:cubicBezTo>
                    <a:pt x="8395" y="6324"/>
                    <a:pt x="8306" y="6415"/>
                    <a:pt x="8306" y="6525"/>
                  </a:cubicBezTo>
                  <a:lnTo>
                    <a:pt x="8306" y="7759"/>
                  </a:lnTo>
                  <a:lnTo>
                    <a:pt x="6924" y="7759"/>
                  </a:lnTo>
                  <a:cubicBezTo>
                    <a:pt x="6814" y="7759"/>
                    <a:pt x="6723" y="7849"/>
                    <a:pt x="6723" y="7959"/>
                  </a:cubicBezTo>
                  <a:cubicBezTo>
                    <a:pt x="6723" y="8070"/>
                    <a:pt x="6814" y="8159"/>
                    <a:pt x="6924" y="8159"/>
                  </a:cubicBezTo>
                  <a:lnTo>
                    <a:pt x="8306" y="8159"/>
                  </a:lnTo>
                  <a:lnTo>
                    <a:pt x="8306" y="9026"/>
                  </a:lnTo>
                  <a:cubicBezTo>
                    <a:pt x="8306" y="9344"/>
                    <a:pt x="8047" y="9601"/>
                    <a:pt x="7731" y="9601"/>
                  </a:cubicBezTo>
                  <a:lnTo>
                    <a:pt x="4923" y="9601"/>
                  </a:lnTo>
                  <a:cubicBezTo>
                    <a:pt x="4607" y="9601"/>
                    <a:pt x="4348" y="9343"/>
                    <a:pt x="4348" y="9026"/>
                  </a:cubicBezTo>
                  <a:lnTo>
                    <a:pt x="4348" y="8437"/>
                  </a:lnTo>
                  <a:cubicBezTo>
                    <a:pt x="4348" y="8332"/>
                    <a:pt x="4266" y="8244"/>
                    <a:pt x="4160" y="8239"/>
                  </a:cubicBezTo>
                  <a:cubicBezTo>
                    <a:pt x="4069" y="8234"/>
                    <a:pt x="3978" y="8224"/>
                    <a:pt x="3889" y="8213"/>
                  </a:cubicBezTo>
                  <a:lnTo>
                    <a:pt x="3889" y="6236"/>
                  </a:lnTo>
                  <a:cubicBezTo>
                    <a:pt x="3889" y="6214"/>
                    <a:pt x="3909" y="6166"/>
                    <a:pt x="3924" y="6151"/>
                  </a:cubicBezTo>
                  <a:lnTo>
                    <a:pt x="4148" y="5926"/>
                  </a:lnTo>
                  <a:cubicBezTo>
                    <a:pt x="4238" y="5836"/>
                    <a:pt x="4301" y="5685"/>
                    <a:pt x="4301" y="5558"/>
                  </a:cubicBezTo>
                  <a:lnTo>
                    <a:pt x="4301" y="5126"/>
                  </a:lnTo>
                  <a:cubicBezTo>
                    <a:pt x="4301" y="5015"/>
                    <a:pt x="4212" y="4926"/>
                    <a:pt x="4101" y="4926"/>
                  </a:cubicBezTo>
                  <a:cubicBezTo>
                    <a:pt x="3991" y="4926"/>
                    <a:pt x="3901" y="5015"/>
                    <a:pt x="3901" y="5126"/>
                  </a:cubicBezTo>
                  <a:lnTo>
                    <a:pt x="3901" y="5558"/>
                  </a:lnTo>
                  <a:cubicBezTo>
                    <a:pt x="3901" y="5579"/>
                    <a:pt x="3880" y="5629"/>
                    <a:pt x="3865" y="5644"/>
                  </a:cubicBezTo>
                  <a:lnTo>
                    <a:pt x="3640" y="5869"/>
                  </a:lnTo>
                  <a:cubicBezTo>
                    <a:pt x="3551" y="5958"/>
                    <a:pt x="3488" y="6110"/>
                    <a:pt x="3488" y="6236"/>
                  </a:cubicBezTo>
                  <a:lnTo>
                    <a:pt x="3488" y="8141"/>
                  </a:lnTo>
                  <a:cubicBezTo>
                    <a:pt x="3401" y="8121"/>
                    <a:pt x="3315" y="8097"/>
                    <a:pt x="3230" y="8071"/>
                  </a:cubicBezTo>
                  <a:lnTo>
                    <a:pt x="3230" y="5053"/>
                  </a:lnTo>
                  <a:cubicBezTo>
                    <a:pt x="3448" y="4972"/>
                    <a:pt x="3603" y="4762"/>
                    <a:pt x="3603" y="4515"/>
                  </a:cubicBezTo>
                  <a:cubicBezTo>
                    <a:pt x="3603" y="4198"/>
                    <a:pt x="3347" y="3942"/>
                    <a:pt x="3030" y="3942"/>
                  </a:cubicBezTo>
                  <a:cubicBezTo>
                    <a:pt x="2715" y="3942"/>
                    <a:pt x="2457" y="4199"/>
                    <a:pt x="2457" y="4515"/>
                  </a:cubicBezTo>
                  <a:cubicBezTo>
                    <a:pt x="2457" y="4762"/>
                    <a:pt x="2612" y="4971"/>
                    <a:pt x="2830" y="5053"/>
                  </a:cubicBezTo>
                  <a:lnTo>
                    <a:pt x="2830" y="7922"/>
                  </a:lnTo>
                  <a:cubicBezTo>
                    <a:pt x="2731" y="7878"/>
                    <a:pt x="2634" y="7831"/>
                    <a:pt x="2540" y="7780"/>
                  </a:cubicBezTo>
                  <a:lnTo>
                    <a:pt x="2540" y="5777"/>
                  </a:lnTo>
                  <a:cubicBezTo>
                    <a:pt x="2540" y="5650"/>
                    <a:pt x="2478" y="5499"/>
                    <a:pt x="2388" y="5409"/>
                  </a:cubicBezTo>
                  <a:lnTo>
                    <a:pt x="1977" y="4998"/>
                  </a:lnTo>
                  <a:cubicBezTo>
                    <a:pt x="1962" y="4982"/>
                    <a:pt x="1941" y="4932"/>
                    <a:pt x="1941" y="4911"/>
                  </a:cubicBezTo>
                  <a:lnTo>
                    <a:pt x="1941" y="3633"/>
                  </a:lnTo>
                  <a:cubicBezTo>
                    <a:pt x="2160" y="3552"/>
                    <a:pt x="2315" y="3342"/>
                    <a:pt x="2315" y="3095"/>
                  </a:cubicBezTo>
                  <a:cubicBezTo>
                    <a:pt x="2315" y="2778"/>
                    <a:pt x="2058" y="2522"/>
                    <a:pt x="1741" y="2522"/>
                  </a:cubicBezTo>
                  <a:cubicBezTo>
                    <a:pt x="1426" y="2522"/>
                    <a:pt x="1168" y="2780"/>
                    <a:pt x="1168" y="3095"/>
                  </a:cubicBezTo>
                  <a:cubicBezTo>
                    <a:pt x="1168" y="3342"/>
                    <a:pt x="1324" y="3551"/>
                    <a:pt x="1541" y="3633"/>
                  </a:cubicBezTo>
                  <a:lnTo>
                    <a:pt x="1541" y="4911"/>
                  </a:lnTo>
                  <a:cubicBezTo>
                    <a:pt x="1541" y="5039"/>
                    <a:pt x="1604" y="5189"/>
                    <a:pt x="1694" y="5280"/>
                  </a:cubicBezTo>
                  <a:lnTo>
                    <a:pt x="2104" y="5691"/>
                  </a:lnTo>
                  <a:cubicBezTo>
                    <a:pt x="2120" y="5707"/>
                    <a:pt x="2140" y="5757"/>
                    <a:pt x="2140" y="5777"/>
                  </a:cubicBezTo>
                  <a:lnTo>
                    <a:pt x="2140" y="7533"/>
                  </a:lnTo>
                  <a:cubicBezTo>
                    <a:pt x="1130" y="6821"/>
                    <a:pt x="474" y="5644"/>
                    <a:pt x="474" y="4321"/>
                  </a:cubicBezTo>
                  <a:cubicBezTo>
                    <a:pt x="474" y="2753"/>
                    <a:pt x="1397" y="1397"/>
                    <a:pt x="2729" y="770"/>
                  </a:cubicBezTo>
                  <a:lnTo>
                    <a:pt x="2729" y="1675"/>
                  </a:lnTo>
                  <a:cubicBezTo>
                    <a:pt x="2511" y="1756"/>
                    <a:pt x="2356" y="1967"/>
                    <a:pt x="2356" y="2213"/>
                  </a:cubicBezTo>
                  <a:cubicBezTo>
                    <a:pt x="2356" y="2530"/>
                    <a:pt x="2612" y="2787"/>
                    <a:pt x="2929" y="2787"/>
                  </a:cubicBezTo>
                  <a:cubicBezTo>
                    <a:pt x="3244" y="2787"/>
                    <a:pt x="3502" y="2529"/>
                    <a:pt x="3502" y="2213"/>
                  </a:cubicBezTo>
                  <a:cubicBezTo>
                    <a:pt x="3502" y="1967"/>
                    <a:pt x="3347" y="1757"/>
                    <a:pt x="3129" y="1675"/>
                  </a:cubicBezTo>
                  <a:lnTo>
                    <a:pt x="3129" y="608"/>
                  </a:lnTo>
                  <a:cubicBezTo>
                    <a:pt x="3525" y="474"/>
                    <a:pt x="3948" y="400"/>
                    <a:pt x="4389" y="400"/>
                  </a:cubicBezTo>
                  <a:cubicBezTo>
                    <a:pt x="5004" y="400"/>
                    <a:pt x="5593" y="538"/>
                    <a:pt x="6138" y="811"/>
                  </a:cubicBezTo>
                  <a:cubicBezTo>
                    <a:pt x="6166" y="826"/>
                    <a:pt x="6197" y="833"/>
                    <a:pt x="6227" y="833"/>
                  </a:cubicBezTo>
                  <a:cubicBezTo>
                    <a:pt x="6300" y="833"/>
                    <a:pt x="6371" y="792"/>
                    <a:pt x="6405" y="723"/>
                  </a:cubicBezTo>
                  <a:cubicBezTo>
                    <a:pt x="6456" y="624"/>
                    <a:pt x="6415" y="505"/>
                    <a:pt x="6317" y="454"/>
                  </a:cubicBezTo>
                  <a:cubicBezTo>
                    <a:pt x="5716" y="154"/>
                    <a:pt x="5069" y="1"/>
                    <a:pt x="439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/>
            </a:p>
          </p:txBody>
        </p:sp>
        <p:sp>
          <p:nvSpPr>
            <p:cNvPr id="53" name="Google Shape;299;p42">
              <a:extLst>
                <a:ext uri="{FF2B5EF4-FFF2-40B4-BE49-F238E27FC236}">
                  <a16:creationId xmlns:a16="http://schemas.microsoft.com/office/drawing/2014/main" id="{AB994DC7-3B79-6060-5FA5-942CE1D033C2}"/>
                </a:ext>
              </a:extLst>
            </p:cNvPr>
            <p:cNvSpPr/>
            <p:nvPr/>
          </p:nvSpPr>
          <p:spPr>
            <a:xfrm>
              <a:off x="2020766" y="1601032"/>
              <a:ext cx="13592" cy="39928"/>
            </a:xfrm>
            <a:custGeom>
              <a:avLst/>
              <a:gdLst/>
              <a:ahLst/>
              <a:cxnLst/>
              <a:rect l="l" t="t" r="r" b="b"/>
              <a:pathLst>
                <a:path w="401" h="1178" extrusionOk="0">
                  <a:moveTo>
                    <a:pt x="200" y="0"/>
                  </a:moveTo>
                  <a:cubicBezTo>
                    <a:pt x="90" y="0"/>
                    <a:pt x="0" y="91"/>
                    <a:pt x="0" y="200"/>
                  </a:cubicBezTo>
                  <a:lnTo>
                    <a:pt x="0" y="977"/>
                  </a:lnTo>
                  <a:cubicBezTo>
                    <a:pt x="0" y="1087"/>
                    <a:pt x="90" y="1177"/>
                    <a:pt x="200" y="1177"/>
                  </a:cubicBezTo>
                  <a:cubicBezTo>
                    <a:pt x="310" y="1177"/>
                    <a:pt x="401" y="1087"/>
                    <a:pt x="401" y="977"/>
                  </a:cubicBezTo>
                  <a:lnTo>
                    <a:pt x="401" y="200"/>
                  </a:lnTo>
                  <a:cubicBezTo>
                    <a:pt x="398" y="91"/>
                    <a:pt x="310" y="0"/>
                    <a:pt x="20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4" name="Google Shape;300;p42">
              <a:extLst>
                <a:ext uri="{FF2B5EF4-FFF2-40B4-BE49-F238E27FC236}">
                  <a16:creationId xmlns:a16="http://schemas.microsoft.com/office/drawing/2014/main" id="{DE5EAE34-359A-A8FB-A6D5-827EDADD44DD}"/>
                </a:ext>
              </a:extLst>
            </p:cNvPr>
            <p:cNvSpPr/>
            <p:nvPr/>
          </p:nvSpPr>
          <p:spPr>
            <a:xfrm>
              <a:off x="1822785" y="1804538"/>
              <a:ext cx="71146" cy="71756"/>
            </a:xfrm>
            <a:custGeom>
              <a:avLst/>
              <a:gdLst/>
              <a:ahLst/>
              <a:cxnLst/>
              <a:rect l="l" t="t" r="r" b="b"/>
              <a:pathLst>
                <a:path w="2099" h="2117" extrusionOk="0">
                  <a:moveTo>
                    <a:pt x="1050" y="401"/>
                  </a:moveTo>
                  <a:cubicBezTo>
                    <a:pt x="1409" y="401"/>
                    <a:pt x="1699" y="695"/>
                    <a:pt x="1699" y="1059"/>
                  </a:cubicBezTo>
                  <a:cubicBezTo>
                    <a:pt x="1699" y="1422"/>
                    <a:pt x="1409" y="1716"/>
                    <a:pt x="1050" y="1716"/>
                  </a:cubicBezTo>
                  <a:cubicBezTo>
                    <a:pt x="691" y="1716"/>
                    <a:pt x="399" y="1422"/>
                    <a:pt x="399" y="1059"/>
                  </a:cubicBezTo>
                  <a:cubicBezTo>
                    <a:pt x="399" y="695"/>
                    <a:pt x="691" y="401"/>
                    <a:pt x="1050" y="401"/>
                  </a:cubicBezTo>
                  <a:close/>
                  <a:moveTo>
                    <a:pt x="1050" y="1"/>
                  </a:moveTo>
                  <a:cubicBezTo>
                    <a:pt x="471" y="1"/>
                    <a:pt x="0" y="475"/>
                    <a:pt x="0" y="1059"/>
                  </a:cubicBezTo>
                  <a:cubicBezTo>
                    <a:pt x="0" y="1642"/>
                    <a:pt x="471" y="2116"/>
                    <a:pt x="1050" y="2116"/>
                  </a:cubicBezTo>
                  <a:cubicBezTo>
                    <a:pt x="1628" y="2116"/>
                    <a:pt x="2098" y="1642"/>
                    <a:pt x="2098" y="1059"/>
                  </a:cubicBezTo>
                  <a:cubicBezTo>
                    <a:pt x="2098" y="475"/>
                    <a:pt x="1630" y="1"/>
                    <a:pt x="105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5" name="Google Shape;301;p42">
              <a:extLst>
                <a:ext uri="{FF2B5EF4-FFF2-40B4-BE49-F238E27FC236}">
                  <a16:creationId xmlns:a16="http://schemas.microsoft.com/office/drawing/2014/main" id="{039F5B5D-0802-AF51-A30D-757A425B0CF1}"/>
                </a:ext>
              </a:extLst>
            </p:cNvPr>
            <p:cNvSpPr/>
            <p:nvPr/>
          </p:nvSpPr>
          <p:spPr>
            <a:xfrm>
              <a:off x="1839394" y="1821350"/>
              <a:ext cx="37929" cy="38166"/>
            </a:xfrm>
            <a:custGeom>
              <a:avLst/>
              <a:gdLst/>
              <a:ahLst/>
              <a:cxnLst/>
              <a:rect l="l" t="t" r="r" b="b"/>
              <a:pathLst>
                <a:path w="1119" h="1126" extrusionOk="0">
                  <a:moveTo>
                    <a:pt x="560" y="399"/>
                  </a:moveTo>
                  <a:cubicBezTo>
                    <a:pt x="648" y="399"/>
                    <a:pt x="719" y="472"/>
                    <a:pt x="719" y="563"/>
                  </a:cubicBezTo>
                  <a:cubicBezTo>
                    <a:pt x="720" y="652"/>
                    <a:pt x="648" y="726"/>
                    <a:pt x="560" y="726"/>
                  </a:cubicBezTo>
                  <a:cubicBezTo>
                    <a:pt x="472" y="726"/>
                    <a:pt x="401" y="652"/>
                    <a:pt x="401" y="563"/>
                  </a:cubicBezTo>
                  <a:cubicBezTo>
                    <a:pt x="401" y="472"/>
                    <a:pt x="473" y="399"/>
                    <a:pt x="560" y="399"/>
                  </a:cubicBezTo>
                  <a:close/>
                  <a:moveTo>
                    <a:pt x="560" y="0"/>
                  </a:moveTo>
                  <a:cubicBezTo>
                    <a:pt x="252" y="0"/>
                    <a:pt x="1" y="254"/>
                    <a:pt x="1" y="563"/>
                  </a:cubicBezTo>
                  <a:cubicBezTo>
                    <a:pt x="1" y="872"/>
                    <a:pt x="252" y="1126"/>
                    <a:pt x="560" y="1126"/>
                  </a:cubicBezTo>
                  <a:cubicBezTo>
                    <a:pt x="868" y="1126"/>
                    <a:pt x="1119" y="872"/>
                    <a:pt x="1119" y="563"/>
                  </a:cubicBezTo>
                  <a:cubicBezTo>
                    <a:pt x="1119" y="252"/>
                    <a:pt x="869" y="0"/>
                    <a:pt x="56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6" name="Google Shape;302;p42">
              <a:extLst>
                <a:ext uri="{FF2B5EF4-FFF2-40B4-BE49-F238E27FC236}">
                  <a16:creationId xmlns:a16="http://schemas.microsoft.com/office/drawing/2014/main" id="{188F6095-DF6D-108E-1A88-0D2544E41A72}"/>
                </a:ext>
              </a:extLst>
            </p:cNvPr>
            <p:cNvSpPr/>
            <p:nvPr/>
          </p:nvSpPr>
          <p:spPr>
            <a:xfrm>
              <a:off x="1911285" y="1565104"/>
              <a:ext cx="38911" cy="60198"/>
            </a:xfrm>
            <a:custGeom>
              <a:avLst/>
              <a:gdLst/>
              <a:ahLst/>
              <a:cxnLst/>
              <a:rect l="l" t="t" r="r" b="b"/>
              <a:pathLst>
                <a:path w="1148" h="1776" extrusionOk="0">
                  <a:moveTo>
                    <a:pt x="574" y="401"/>
                  </a:moveTo>
                  <a:cubicBezTo>
                    <a:pt x="670" y="401"/>
                    <a:pt x="748" y="479"/>
                    <a:pt x="748" y="575"/>
                  </a:cubicBezTo>
                  <a:cubicBezTo>
                    <a:pt x="748" y="670"/>
                    <a:pt x="670" y="749"/>
                    <a:pt x="574" y="749"/>
                  </a:cubicBezTo>
                  <a:cubicBezTo>
                    <a:pt x="478" y="749"/>
                    <a:pt x="400" y="670"/>
                    <a:pt x="400" y="575"/>
                  </a:cubicBezTo>
                  <a:cubicBezTo>
                    <a:pt x="400" y="479"/>
                    <a:pt x="478" y="401"/>
                    <a:pt x="574" y="401"/>
                  </a:cubicBezTo>
                  <a:close/>
                  <a:moveTo>
                    <a:pt x="574" y="0"/>
                  </a:moveTo>
                  <a:cubicBezTo>
                    <a:pt x="259" y="0"/>
                    <a:pt x="0" y="258"/>
                    <a:pt x="0" y="575"/>
                  </a:cubicBezTo>
                  <a:cubicBezTo>
                    <a:pt x="0" y="821"/>
                    <a:pt x="156" y="1030"/>
                    <a:pt x="374" y="1112"/>
                  </a:cubicBezTo>
                  <a:lnTo>
                    <a:pt x="374" y="1575"/>
                  </a:lnTo>
                  <a:cubicBezTo>
                    <a:pt x="374" y="1685"/>
                    <a:pt x="464" y="1776"/>
                    <a:pt x="574" y="1776"/>
                  </a:cubicBezTo>
                  <a:cubicBezTo>
                    <a:pt x="685" y="1776"/>
                    <a:pt x="774" y="1685"/>
                    <a:pt x="774" y="1575"/>
                  </a:cubicBezTo>
                  <a:lnTo>
                    <a:pt x="774" y="1112"/>
                  </a:lnTo>
                  <a:cubicBezTo>
                    <a:pt x="993" y="1032"/>
                    <a:pt x="1148" y="821"/>
                    <a:pt x="1148" y="575"/>
                  </a:cubicBezTo>
                  <a:cubicBezTo>
                    <a:pt x="1148" y="258"/>
                    <a:pt x="891" y="0"/>
                    <a:pt x="5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57" name="Google Shape;13499;p88">
            <a:extLst>
              <a:ext uri="{FF2B5EF4-FFF2-40B4-BE49-F238E27FC236}">
                <a16:creationId xmlns:a16="http://schemas.microsoft.com/office/drawing/2014/main" id="{CC14A523-33A8-400E-44E2-3E786D60CFB6}"/>
              </a:ext>
            </a:extLst>
          </p:cNvPr>
          <p:cNvGrpSpPr/>
          <p:nvPr/>
        </p:nvGrpSpPr>
        <p:grpSpPr>
          <a:xfrm>
            <a:off x="-2756488" y="2951557"/>
            <a:ext cx="598859" cy="592556"/>
            <a:chOff x="4670239" y="1541599"/>
            <a:chExt cx="359679" cy="321833"/>
          </a:xfrm>
          <a:solidFill>
            <a:schemeClr val="bg1"/>
          </a:solidFill>
        </p:grpSpPr>
        <p:sp>
          <p:nvSpPr>
            <p:cNvPr id="58" name="Google Shape;13500;p88">
              <a:extLst>
                <a:ext uri="{FF2B5EF4-FFF2-40B4-BE49-F238E27FC236}">
                  <a16:creationId xmlns:a16="http://schemas.microsoft.com/office/drawing/2014/main" id="{3713EE1A-2E0A-750D-7EDF-D896FA5ABF79}"/>
                </a:ext>
              </a:extLst>
            </p:cNvPr>
            <p:cNvSpPr/>
            <p:nvPr/>
          </p:nvSpPr>
          <p:spPr>
            <a:xfrm>
              <a:off x="4818790" y="1606787"/>
              <a:ext cx="28838" cy="49687"/>
            </a:xfrm>
            <a:custGeom>
              <a:avLst/>
              <a:gdLst/>
              <a:ahLst/>
              <a:cxnLst/>
              <a:rect l="l" t="t" r="r" b="b"/>
              <a:pathLst>
                <a:path w="906" h="1561" extrusionOk="0">
                  <a:moveTo>
                    <a:pt x="429" y="298"/>
                  </a:moveTo>
                  <a:lnTo>
                    <a:pt x="429" y="584"/>
                  </a:lnTo>
                  <a:cubicBezTo>
                    <a:pt x="310" y="537"/>
                    <a:pt x="287" y="489"/>
                    <a:pt x="287" y="429"/>
                  </a:cubicBezTo>
                  <a:cubicBezTo>
                    <a:pt x="287" y="346"/>
                    <a:pt x="358" y="310"/>
                    <a:pt x="429" y="298"/>
                  </a:cubicBezTo>
                  <a:close/>
                  <a:moveTo>
                    <a:pt x="537" y="882"/>
                  </a:moveTo>
                  <a:cubicBezTo>
                    <a:pt x="656" y="929"/>
                    <a:pt x="680" y="989"/>
                    <a:pt x="680" y="1060"/>
                  </a:cubicBezTo>
                  <a:cubicBezTo>
                    <a:pt x="680" y="1132"/>
                    <a:pt x="620" y="1191"/>
                    <a:pt x="537" y="1203"/>
                  </a:cubicBezTo>
                  <a:lnTo>
                    <a:pt x="537" y="882"/>
                  </a:lnTo>
                  <a:close/>
                  <a:moveTo>
                    <a:pt x="477" y="1"/>
                  </a:moveTo>
                  <a:cubicBezTo>
                    <a:pt x="441" y="1"/>
                    <a:pt x="418" y="13"/>
                    <a:pt x="418" y="48"/>
                  </a:cubicBezTo>
                  <a:lnTo>
                    <a:pt x="418" y="108"/>
                  </a:lnTo>
                  <a:cubicBezTo>
                    <a:pt x="191" y="132"/>
                    <a:pt x="48" y="251"/>
                    <a:pt x="48" y="477"/>
                  </a:cubicBezTo>
                  <a:cubicBezTo>
                    <a:pt x="48" y="715"/>
                    <a:pt x="227" y="787"/>
                    <a:pt x="418" y="870"/>
                  </a:cubicBezTo>
                  <a:lnTo>
                    <a:pt x="418" y="1239"/>
                  </a:lnTo>
                  <a:cubicBezTo>
                    <a:pt x="310" y="1215"/>
                    <a:pt x="263" y="1191"/>
                    <a:pt x="179" y="1120"/>
                  </a:cubicBezTo>
                  <a:cubicBezTo>
                    <a:pt x="159" y="1104"/>
                    <a:pt x="138" y="1096"/>
                    <a:pt x="118" y="1096"/>
                  </a:cubicBezTo>
                  <a:cubicBezTo>
                    <a:pt x="93" y="1096"/>
                    <a:pt x="69" y="1110"/>
                    <a:pt x="48" y="1144"/>
                  </a:cubicBezTo>
                  <a:cubicBezTo>
                    <a:pt x="1" y="1203"/>
                    <a:pt x="1" y="1263"/>
                    <a:pt x="48" y="1310"/>
                  </a:cubicBezTo>
                  <a:cubicBezTo>
                    <a:pt x="120" y="1418"/>
                    <a:pt x="287" y="1465"/>
                    <a:pt x="418" y="1465"/>
                  </a:cubicBezTo>
                  <a:lnTo>
                    <a:pt x="418" y="1513"/>
                  </a:lnTo>
                  <a:cubicBezTo>
                    <a:pt x="418" y="1549"/>
                    <a:pt x="441" y="1560"/>
                    <a:pt x="477" y="1560"/>
                  </a:cubicBezTo>
                  <a:cubicBezTo>
                    <a:pt x="501" y="1560"/>
                    <a:pt x="537" y="1549"/>
                    <a:pt x="537" y="1513"/>
                  </a:cubicBezTo>
                  <a:lnTo>
                    <a:pt x="537" y="1429"/>
                  </a:lnTo>
                  <a:cubicBezTo>
                    <a:pt x="727" y="1406"/>
                    <a:pt x="894" y="1263"/>
                    <a:pt x="894" y="1025"/>
                  </a:cubicBezTo>
                  <a:cubicBezTo>
                    <a:pt x="906" y="787"/>
                    <a:pt x="763" y="703"/>
                    <a:pt x="549" y="632"/>
                  </a:cubicBezTo>
                  <a:lnTo>
                    <a:pt x="549" y="286"/>
                  </a:lnTo>
                  <a:cubicBezTo>
                    <a:pt x="596" y="286"/>
                    <a:pt x="644" y="298"/>
                    <a:pt x="680" y="334"/>
                  </a:cubicBezTo>
                  <a:cubicBezTo>
                    <a:pt x="707" y="341"/>
                    <a:pt x="738" y="363"/>
                    <a:pt x="771" y="363"/>
                  </a:cubicBezTo>
                  <a:cubicBezTo>
                    <a:pt x="795" y="363"/>
                    <a:pt x="821" y="351"/>
                    <a:pt x="846" y="310"/>
                  </a:cubicBezTo>
                  <a:cubicBezTo>
                    <a:pt x="882" y="275"/>
                    <a:pt x="894" y="215"/>
                    <a:pt x="834" y="167"/>
                  </a:cubicBezTo>
                  <a:cubicBezTo>
                    <a:pt x="763" y="108"/>
                    <a:pt x="644" y="96"/>
                    <a:pt x="537" y="96"/>
                  </a:cubicBezTo>
                  <a:lnTo>
                    <a:pt x="537" y="48"/>
                  </a:lnTo>
                  <a:cubicBezTo>
                    <a:pt x="537" y="13"/>
                    <a:pt x="501" y="1"/>
                    <a:pt x="47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3501;p88">
              <a:extLst>
                <a:ext uri="{FF2B5EF4-FFF2-40B4-BE49-F238E27FC236}">
                  <a16:creationId xmlns:a16="http://schemas.microsoft.com/office/drawing/2014/main" id="{9395B7F9-DC53-E3C9-2F12-357754CA5CB0}"/>
                </a:ext>
              </a:extLst>
            </p:cNvPr>
            <p:cNvSpPr/>
            <p:nvPr/>
          </p:nvSpPr>
          <p:spPr>
            <a:xfrm>
              <a:off x="4875256" y="1557896"/>
              <a:ext cx="82281" cy="82663"/>
            </a:xfrm>
            <a:custGeom>
              <a:avLst/>
              <a:gdLst/>
              <a:ahLst/>
              <a:cxnLst/>
              <a:rect l="l" t="t" r="r" b="b"/>
              <a:pathLst>
                <a:path w="2585" h="2597" extrusionOk="0">
                  <a:moveTo>
                    <a:pt x="1287" y="310"/>
                  </a:moveTo>
                  <a:cubicBezTo>
                    <a:pt x="1823" y="310"/>
                    <a:pt x="2275" y="751"/>
                    <a:pt x="2275" y="1299"/>
                  </a:cubicBezTo>
                  <a:cubicBezTo>
                    <a:pt x="2263" y="1834"/>
                    <a:pt x="1823" y="2275"/>
                    <a:pt x="1287" y="2275"/>
                  </a:cubicBezTo>
                  <a:cubicBezTo>
                    <a:pt x="751" y="2275"/>
                    <a:pt x="310" y="1846"/>
                    <a:pt x="310" y="1299"/>
                  </a:cubicBezTo>
                  <a:cubicBezTo>
                    <a:pt x="310" y="763"/>
                    <a:pt x="739" y="310"/>
                    <a:pt x="1287" y="310"/>
                  </a:cubicBezTo>
                  <a:close/>
                  <a:moveTo>
                    <a:pt x="1287" y="1"/>
                  </a:moveTo>
                  <a:cubicBezTo>
                    <a:pt x="572" y="1"/>
                    <a:pt x="1" y="584"/>
                    <a:pt x="1" y="1299"/>
                  </a:cubicBezTo>
                  <a:cubicBezTo>
                    <a:pt x="1" y="2013"/>
                    <a:pt x="572" y="2596"/>
                    <a:pt x="1287" y="2596"/>
                  </a:cubicBezTo>
                  <a:cubicBezTo>
                    <a:pt x="2001" y="2596"/>
                    <a:pt x="2585" y="2013"/>
                    <a:pt x="2585" y="1299"/>
                  </a:cubicBezTo>
                  <a:cubicBezTo>
                    <a:pt x="2585" y="584"/>
                    <a:pt x="2001" y="1"/>
                    <a:pt x="128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3502;p88">
              <a:extLst>
                <a:ext uri="{FF2B5EF4-FFF2-40B4-BE49-F238E27FC236}">
                  <a16:creationId xmlns:a16="http://schemas.microsoft.com/office/drawing/2014/main" id="{97A32734-FFE7-9DEE-56DB-E61C8E0FA640}"/>
                </a:ext>
              </a:extLst>
            </p:cNvPr>
            <p:cNvSpPr/>
            <p:nvPr/>
          </p:nvSpPr>
          <p:spPr>
            <a:xfrm>
              <a:off x="4775215" y="1541599"/>
              <a:ext cx="199001" cy="147850"/>
            </a:xfrm>
            <a:custGeom>
              <a:avLst/>
              <a:gdLst/>
              <a:ahLst/>
              <a:cxnLst/>
              <a:rect l="l" t="t" r="r" b="b"/>
              <a:pathLst>
                <a:path w="6252" h="4645" extrusionOk="0">
                  <a:moveTo>
                    <a:pt x="1834" y="1811"/>
                  </a:moveTo>
                  <a:cubicBezTo>
                    <a:pt x="2168" y="1811"/>
                    <a:pt x="2465" y="1989"/>
                    <a:pt x="2644" y="2239"/>
                  </a:cubicBezTo>
                  <a:cubicBezTo>
                    <a:pt x="2680" y="2394"/>
                    <a:pt x="2739" y="2525"/>
                    <a:pt x="2799" y="2656"/>
                  </a:cubicBezTo>
                  <a:cubicBezTo>
                    <a:pt x="2799" y="2704"/>
                    <a:pt x="2811" y="2751"/>
                    <a:pt x="2811" y="2787"/>
                  </a:cubicBezTo>
                  <a:cubicBezTo>
                    <a:pt x="2811" y="3335"/>
                    <a:pt x="2382" y="3775"/>
                    <a:pt x="1834" y="3775"/>
                  </a:cubicBezTo>
                  <a:cubicBezTo>
                    <a:pt x="1298" y="3775"/>
                    <a:pt x="846" y="3347"/>
                    <a:pt x="846" y="2787"/>
                  </a:cubicBezTo>
                  <a:cubicBezTo>
                    <a:pt x="846" y="2251"/>
                    <a:pt x="1275" y="1811"/>
                    <a:pt x="1834" y="1811"/>
                  </a:cubicBezTo>
                  <a:close/>
                  <a:moveTo>
                    <a:pt x="1834" y="1263"/>
                  </a:moveTo>
                  <a:cubicBezTo>
                    <a:pt x="2108" y="1263"/>
                    <a:pt x="2382" y="1334"/>
                    <a:pt x="2620" y="1489"/>
                  </a:cubicBezTo>
                  <a:cubicBezTo>
                    <a:pt x="2608" y="1561"/>
                    <a:pt x="2608" y="1644"/>
                    <a:pt x="2584" y="1727"/>
                  </a:cubicBezTo>
                  <a:cubicBezTo>
                    <a:pt x="2382" y="1572"/>
                    <a:pt x="2108" y="1465"/>
                    <a:pt x="1822" y="1465"/>
                  </a:cubicBezTo>
                  <a:cubicBezTo>
                    <a:pt x="1120" y="1465"/>
                    <a:pt x="536" y="2049"/>
                    <a:pt x="536" y="2763"/>
                  </a:cubicBezTo>
                  <a:cubicBezTo>
                    <a:pt x="536" y="3477"/>
                    <a:pt x="1108" y="4061"/>
                    <a:pt x="1822" y="4061"/>
                  </a:cubicBezTo>
                  <a:cubicBezTo>
                    <a:pt x="2453" y="4061"/>
                    <a:pt x="2953" y="3632"/>
                    <a:pt x="3096" y="3049"/>
                  </a:cubicBezTo>
                  <a:cubicBezTo>
                    <a:pt x="3156" y="3108"/>
                    <a:pt x="3215" y="3156"/>
                    <a:pt x="3275" y="3216"/>
                  </a:cubicBezTo>
                  <a:cubicBezTo>
                    <a:pt x="3084" y="3870"/>
                    <a:pt x="2501" y="4299"/>
                    <a:pt x="1834" y="4299"/>
                  </a:cubicBezTo>
                  <a:cubicBezTo>
                    <a:pt x="1001" y="4299"/>
                    <a:pt x="310" y="3608"/>
                    <a:pt x="310" y="2775"/>
                  </a:cubicBezTo>
                  <a:cubicBezTo>
                    <a:pt x="310" y="1942"/>
                    <a:pt x="1001" y="1263"/>
                    <a:pt x="1834" y="1263"/>
                  </a:cubicBezTo>
                  <a:close/>
                  <a:moveTo>
                    <a:pt x="4430" y="1"/>
                  </a:moveTo>
                  <a:cubicBezTo>
                    <a:pt x="3644" y="1"/>
                    <a:pt x="2977" y="501"/>
                    <a:pt x="2703" y="1203"/>
                  </a:cubicBezTo>
                  <a:cubicBezTo>
                    <a:pt x="2441" y="1049"/>
                    <a:pt x="2144" y="977"/>
                    <a:pt x="1834" y="977"/>
                  </a:cubicBezTo>
                  <a:cubicBezTo>
                    <a:pt x="822" y="977"/>
                    <a:pt x="1" y="1799"/>
                    <a:pt x="1" y="2811"/>
                  </a:cubicBezTo>
                  <a:cubicBezTo>
                    <a:pt x="1" y="3823"/>
                    <a:pt x="822" y="4644"/>
                    <a:pt x="1834" y="4644"/>
                  </a:cubicBezTo>
                  <a:cubicBezTo>
                    <a:pt x="2608" y="4644"/>
                    <a:pt x="3287" y="4168"/>
                    <a:pt x="3561" y="3430"/>
                  </a:cubicBezTo>
                  <a:cubicBezTo>
                    <a:pt x="3811" y="3573"/>
                    <a:pt x="4108" y="3656"/>
                    <a:pt x="4430" y="3656"/>
                  </a:cubicBezTo>
                  <a:cubicBezTo>
                    <a:pt x="4846" y="3656"/>
                    <a:pt x="5251" y="3513"/>
                    <a:pt x="5585" y="3251"/>
                  </a:cubicBezTo>
                  <a:cubicBezTo>
                    <a:pt x="5894" y="3001"/>
                    <a:pt x="6132" y="2632"/>
                    <a:pt x="6216" y="2239"/>
                  </a:cubicBezTo>
                  <a:cubicBezTo>
                    <a:pt x="6228" y="2144"/>
                    <a:pt x="6192" y="2049"/>
                    <a:pt x="6097" y="2037"/>
                  </a:cubicBezTo>
                  <a:cubicBezTo>
                    <a:pt x="6086" y="2035"/>
                    <a:pt x="6076" y="2035"/>
                    <a:pt x="6065" y="2035"/>
                  </a:cubicBezTo>
                  <a:cubicBezTo>
                    <a:pt x="5991" y="2035"/>
                    <a:pt x="5917" y="2072"/>
                    <a:pt x="5906" y="2156"/>
                  </a:cubicBezTo>
                  <a:cubicBezTo>
                    <a:pt x="5739" y="2835"/>
                    <a:pt x="5144" y="3335"/>
                    <a:pt x="4430" y="3335"/>
                  </a:cubicBezTo>
                  <a:cubicBezTo>
                    <a:pt x="3882" y="3335"/>
                    <a:pt x="3394" y="3037"/>
                    <a:pt x="3120" y="2561"/>
                  </a:cubicBezTo>
                  <a:cubicBezTo>
                    <a:pt x="3096" y="2406"/>
                    <a:pt x="3037" y="2263"/>
                    <a:pt x="2965" y="2120"/>
                  </a:cubicBezTo>
                  <a:cubicBezTo>
                    <a:pt x="2763" y="1191"/>
                    <a:pt x="3477" y="310"/>
                    <a:pt x="4430" y="310"/>
                  </a:cubicBezTo>
                  <a:cubicBezTo>
                    <a:pt x="5144" y="310"/>
                    <a:pt x="5739" y="787"/>
                    <a:pt x="5906" y="1489"/>
                  </a:cubicBezTo>
                  <a:cubicBezTo>
                    <a:pt x="5916" y="1560"/>
                    <a:pt x="5986" y="1613"/>
                    <a:pt x="6058" y="1613"/>
                  </a:cubicBezTo>
                  <a:cubicBezTo>
                    <a:pt x="6071" y="1613"/>
                    <a:pt x="6084" y="1612"/>
                    <a:pt x="6097" y="1608"/>
                  </a:cubicBezTo>
                  <a:cubicBezTo>
                    <a:pt x="6192" y="1584"/>
                    <a:pt x="6251" y="1501"/>
                    <a:pt x="6216" y="1406"/>
                  </a:cubicBezTo>
                  <a:cubicBezTo>
                    <a:pt x="6132" y="1013"/>
                    <a:pt x="5906" y="656"/>
                    <a:pt x="5585" y="394"/>
                  </a:cubicBezTo>
                  <a:cubicBezTo>
                    <a:pt x="5251" y="132"/>
                    <a:pt x="4846" y="1"/>
                    <a:pt x="443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3503;p88">
              <a:extLst>
                <a:ext uri="{FF2B5EF4-FFF2-40B4-BE49-F238E27FC236}">
                  <a16:creationId xmlns:a16="http://schemas.microsoft.com/office/drawing/2014/main" id="{CC06718B-1296-1E80-6E3F-3A735D6BE431}"/>
                </a:ext>
              </a:extLst>
            </p:cNvPr>
            <p:cNvSpPr/>
            <p:nvPr/>
          </p:nvSpPr>
          <p:spPr>
            <a:xfrm>
              <a:off x="4901803" y="1574957"/>
              <a:ext cx="28838" cy="50069"/>
            </a:xfrm>
            <a:custGeom>
              <a:avLst/>
              <a:gdLst/>
              <a:ahLst/>
              <a:cxnLst/>
              <a:rect l="l" t="t" r="r" b="b"/>
              <a:pathLst>
                <a:path w="906" h="1573" extrusionOk="0">
                  <a:moveTo>
                    <a:pt x="429" y="322"/>
                  </a:moveTo>
                  <a:lnTo>
                    <a:pt x="429" y="596"/>
                  </a:lnTo>
                  <a:cubicBezTo>
                    <a:pt x="310" y="548"/>
                    <a:pt x="274" y="513"/>
                    <a:pt x="274" y="453"/>
                  </a:cubicBezTo>
                  <a:cubicBezTo>
                    <a:pt x="274" y="358"/>
                    <a:pt x="358" y="334"/>
                    <a:pt x="429" y="322"/>
                  </a:cubicBezTo>
                  <a:close/>
                  <a:moveTo>
                    <a:pt x="512" y="894"/>
                  </a:moveTo>
                  <a:cubicBezTo>
                    <a:pt x="631" y="941"/>
                    <a:pt x="667" y="1001"/>
                    <a:pt x="667" y="1072"/>
                  </a:cubicBezTo>
                  <a:cubicBezTo>
                    <a:pt x="667" y="1167"/>
                    <a:pt x="608" y="1215"/>
                    <a:pt x="512" y="1227"/>
                  </a:cubicBezTo>
                  <a:lnTo>
                    <a:pt x="512" y="894"/>
                  </a:lnTo>
                  <a:close/>
                  <a:moveTo>
                    <a:pt x="453" y="1"/>
                  </a:moveTo>
                  <a:cubicBezTo>
                    <a:pt x="429" y="1"/>
                    <a:pt x="393" y="24"/>
                    <a:pt x="393" y="48"/>
                  </a:cubicBezTo>
                  <a:lnTo>
                    <a:pt x="393" y="108"/>
                  </a:lnTo>
                  <a:cubicBezTo>
                    <a:pt x="167" y="132"/>
                    <a:pt x="24" y="251"/>
                    <a:pt x="24" y="477"/>
                  </a:cubicBezTo>
                  <a:cubicBezTo>
                    <a:pt x="24" y="715"/>
                    <a:pt x="203" y="798"/>
                    <a:pt x="393" y="870"/>
                  </a:cubicBezTo>
                  <a:lnTo>
                    <a:pt x="393" y="1239"/>
                  </a:lnTo>
                  <a:cubicBezTo>
                    <a:pt x="286" y="1227"/>
                    <a:pt x="250" y="1179"/>
                    <a:pt x="155" y="1120"/>
                  </a:cubicBezTo>
                  <a:cubicBezTo>
                    <a:pt x="138" y="1108"/>
                    <a:pt x="122" y="1102"/>
                    <a:pt x="106" y="1102"/>
                  </a:cubicBezTo>
                  <a:cubicBezTo>
                    <a:pt x="46" y="1102"/>
                    <a:pt x="0" y="1182"/>
                    <a:pt x="0" y="1239"/>
                  </a:cubicBezTo>
                  <a:cubicBezTo>
                    <a:pt x="0" y="1275"/>
                    <a:pt x="12" y="1298"/>
                    <a:pt x="24" y="1310"/>
                  </a:cubicBezTo>
                  <a:cubicBezTo>
                    <a:pt x="96" y="1417"/>
                    <a:pt x="262" y="1465"/>
                    <a:pt x="393" y="1465"/>
                  </a:cubicBezTo>
                  <a:lnTo>
                    <a:pt x="393" y="1525"/>
                  </a:lnTo>
                  <a:cubicBezTo>
                    <a:pt x="393" y="1548"/>
                    <a:pt x="429" y="1572"/>
                    <a:pt x="453" y="1572"/>
                  </a:cubicBezTo>
                  <a:cubicBezTo>
                    <a:pt x="488" y="1572"/>
                    <a:pt x="512" y="1548"/>
                    <a:pt x="512" y="1525"/>
                  </a:cubicBezTo>
                  <a:lnTo>
                    <a:pt x="512" y="1465"/>
                  </a:lnTo>
                  <a:cubicBezTo>
                    <a:pt x="715" y="1429"/>
                    <a:pt x="869" y="1298"/>
                    <a:pt x="869" y="1060"/>
                  </a:cubicBezTo>
                  <a:cubicBezTo>
                    <a:pt x="905" y="810"/>
                    <a:pt x="739" y="715"/>
                    <a:pt x="536" y="644"/>
                  </a:cubicBezTo>
                  <a:lnTo>
                    <a:pt x="536" y="298"/>
                  </a:lnTo>
                  <a:cubicBezTo>
                    <a:pt x="608" y="298"/>
                    <a:pt x="631" y="322"/>
                    <a:pt x="715" y="358"/>
                  </a:cubicBezTo>
                  <a:cubicBezTo>
                    <a:pt x="728" y="367"/>
                    <a:pt x="742" y="372"/>
                    <a:pt x="758" y="372"/>
                  </a:cubicBezTo>
                  <a:cubicBezTo>
                    <a:pt x="784" y="372"/>
                    <a:pt x="811" y="355"/>
                    <a:pt x="834" y="310"/>
                  </a:cubicBezTo>
                  <a:cubicBezTo>
                    <a:pt x="858" y="274"/>
                    <a:pt x="869" y="215"/>
                    <a:pt x="810" y="167"/>
                  </a:cubicBezTo>
                  <a:cubicBezTo>
                    <a:pt x="739" y="108"/>
                    <a:pt x="619" y="96"/>
                    <a:pt x="512" y="96"/>
                  </a:cubicBezTo>
                  <a:lnTo>
                    <a:pt x="512" y="48"/>
                  </a:lnTo>
                  <a:cubicBezTo>
                    <a:pt x="512" y="24"/>
                    <a:pt x="488" y="1"/>
                    <a:pt x="45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3504;p88">
              <a:extLst>
                <a:ext uri="{FF2B5EF4-FFF2-40B4-BE49-F238E27FC236}">
                  <a16:creationId xmlns:a16="http://schemas.microsoft.com/office/drawing/2014/main" id="{BA28FAFA-6160-524C-EA52-FEBEFA0AD283}"/>
                </a:ext>
              </a:extLst>
            </p:cNvPr>
            <p:cNvSpPr/>
            <p:nvPr/>
          </p:nvSpPr>
          <p:spPr>
            <a:xfrm>
              <a:off x="4670239" y="1657269"/>
              <a:ext cx="359679" cy="206163"/>
            </a:xfrm>
            <a:custGeom>
              <a:avLst/>
              <a:gdLst/>
              <a:ahLst/>
              <a:cxnLst/>
              <a:rect l="l" t="t" r="r" b="b"/>
              <a:pathLst>
                <a:path w="11300" h="6477" extrusionOk="0">
                  <a:moveTo>
                    <a:pt x="3590" y="1935"/>
                  </a:moveTo>
                  <a:cubicBezTo>
                    <a:pt x="3607" y="1935"/>
                    <a:pt x="3623" y="1948"/>
                    <a:pt x="3632" y="1975"/>
                  </a:cubicBezTo>
                  <a:cubicBezTo>
                    <a:pt x="3715" y="2129"/>
                    <a:pt x="4727" y="4832"/>
                    <a:pt x="4751" y="4939"/>
                  </a:cubicBezTo>
                  <a:cubicBezTo>
                    <a:pt x="4775" y="4951"/>
                    <a:pt x="4751" y="4975"/>
                    <a:pt x="4727" y="4987"/>
                  </a:cubicBezTo>
                  <a:lnTo>
                    <a:pt x="4013" y="5261"/>
                  </a:lnTo>
                  <a:cubicBezTo>
                    <a:pt x="3965" y="5130"/>
                    <a:pt x="2941" y="2403"/>
                    <a:pt x="2870" y="2213"/>
                  </a:cubicBezTo>
                  <a:lnTo>
                    <a:pt x="3572" y="1939"/>
                  </a:lnTo>
                  <a:cubicBezTo>
                    <a:pt x="3578" y="1936"/>
                    <a:pt x="3584" y="1935"/>
                    <a:pt x="3590" y="1935"/>
                  </a:cubicBezTo>
                  <a:close/>
                  <a:moveTo>
                    <a:pt x="2584" y="2308"/>
                  </a:moveTo>
                  <a:lnTo>
                    <a:pt x="3727" y="5368"/>
                  </a:lnTo>
                  <a:cubicBezTo>
                    <a:pt x="3180" y="5570"/>
                    <a:pt x="1810" y="6082"/>
                    <a:pt x="1584" y="6166"/>
                  </a:cubicBezTo>
                  <a:cubicBezTo>
                    <a:pt x="1577" y="6172"/>
                    <a:pt x="1569" y="6175"/>
                    <a:pt x="1560" y="6175"/>
                  </a:cubicBezTo>
                  <a:cubicBezTo>
                    <a:pt x="1537" y="6175"/>
                    <a:pt x="1509" y="6156"/>
                    <a:pt x="1501" y="6130"/>
                  </a:cubicBezTo>
                  <a:lnTo>
                    <a:pt x="394" y="3201"/>
                  </a:lnTo>
                  <a:cubicBezTo>
                    <a:pt x="382" y="3177"/>
                    <a:pt x="394" y="3130"/>
                    <a:pt x="441" y="3118"/>
                  </a:cubicBezTo>
                  <a:cubicBezTo>
                    <a:pt x="1144" y="2844"/>
                    <a:pt x="2096" y="2487"/>
                    <a:pt x="2584" y="2308"/>
                  </a:cubicBezTo>
                  <a:close/>
                  <a:moveTo>
                    <a:pt x="10358" y="1"/>
                  </a:moveTo>
                  <a:cubicBezTo>
                    <a:pt x="10108" y="1"/>
                    <a:pt x="9869" y="131"/>
                    <a:pt x="9692" y="308"/>
                  </a:cubicBezTo>
                  <a:lnTo>
                    <a:pt x="7966" y="1737"/>
                  </a:lnTo>
                  <a:cubicBezTo>
                    <a:pt x="7883" y="1522"/>
                    <a:pt x="7668" y="1308"/>
                    <a:pt x="7263" y="1308"/>
                  </a:cubicBezTo>
                  <a:cubicBezTo>
                    <a:pt x="6756" y="1308"/>
                    <a:pt x="6387" y="1304"/>
                    <a:pt x="6108" y="1304"/>
                  </a:cubicBezTo>
                  <a:cubicBezTo>
                    <a:pt x="5503" y="1304"/>
                    <a:pt x="5318" y="1321"/>
                    <a:pt x="5049" y="1427"/>
                  </a:cubicBezTo>
                  <a:lnTo>
                    <a:pt x="3953" y="1868"/>
                  </a:lnTo>
                  <a:lnTo>
                    <a:pt x="3930" y="1820"/>
                  </a:lnTo>
                  <a:cubicBezTo>
                    <a:pt x="3875" y="1675"/>
                    <a:pt x="3745" y="1592"/>
                    <a:pt x="3597" y="1592"/>
                  </a:cubicBezTo>
                  <a:cubicBezTo>
                    <a:pt x="3550" y="1592"/>
                    <a:pt x="3502" y="1600"/>
                    <a:pt x="3453" y="1618"/>
                  </a:cubicBezTo>
                  <a:lnTo>
                    <a:pt x="2620" y="1927"/>
                  </a:lnTo>
                  <a:cubicBezTo>
                    <a:pt x="2251" y="2058"/>
                    <a:pt x="1108" y="2510"/>
                    <a:pt x="298" y="2808"/>
                  </a:cubicBezTo>
                  <a:cubicBezTo>
                    <a:pt x="96" y="2880"/>
                    <a:pt x="1" y="3106"/>
                    <a:pt x="84" y="3308"/>
                  </a:cubicBezTo>
                  <a:lnTo>
                    <a:pt x="1179" y="6225"/>
                  </a:lnTo>
                  <a:cubicBezTo>
                    <a:pt x="1234" y="6389"/>
                    <a:pt x="1379" y="6476"/>
                    <a:pt x="1540" y="6476"/>
                  </a:cubicBezTo>
                  <a:cubicBezTo>
                    <a:pt x="1590" y="6476"/>
                    <a:pt x="1641" y="6468"/>
                    <a:pt x="1691" y="6451"/>
                  </a:cubicBezTo>
                  <a:cubicBezTo>
                    <a:pt x="1941" y="6368"/>
                    <a:pt x="3608" y="5725"/>
                    <a:pt x="3977" y="5594"/>
                  </a:cubicBezTo>
                  <a:lnTo>
                    <a:pt x="4858" y="5261"/>
                  </a:lnTo>
                  <a:cubicBezTo>
                    <a:pt x="5049" y="5189"/>
                    <a:pt x="5144" y="4975"/>
                    <a:pt x="5061" y="4785"/>
                  </a:cubicBezTo>
                  <a:lnTo>
                    <a:pt x="5049" y="4737"/>
                  </a:lnTo>
                  <a:cubicBezTo>
                    <a:pt x="5620" y="4499"/>
                    <a:pt x="5632" y="4475"/>
                    <a:pt x="6228" y="4475"/>
                  </a:cubicBezTo>
                  <a:cubicBezTo>
                    <a:pt x="6311" y="4475"/>
                    <a:pt x="6394" y="4404"/>
                    <a:pt x="6394" y="4308"/>
                  </a:cubicBezTo>
                  <a:cubicBezTo>
                    <a:pt x="6394" y="4225"/>
                    <a:pt x="6311" y="4142"/>
                    <a:pt x="6228" y="4142"/>
                  </a:cubicBezTo>
                  <a:cubicBezTo>
                    <a:pt x="5585" y="4142"/>
                    <a:pt x="5525" y="4189"/>
                    <a:pt x="4930" y="4439"/>
                  </a:cubicBezTo>
                  <a:lnTo>
                    <a:pt x="4073" y="2153"/>
                  </a:lnTo>
                  <a:lnTo>
                    <a:pt x="5168" y="1689"/>
                  </a:lnTo>
                  <a:cubicBezTo>
                    <a:pt x="5361" y="1615"/>
                    <a:pt x="5513" y="1601"/>
                    <a:pt x="5986" y="1601"/>
                  </a:cubicBezTo>
                  <a:cubicBezTo>
                    <a:pt x="6270" y="1601"/>
                    <a:pt x="6670" y="1606"/>
                    <a:pt x="7263" y="1606"/>
                  </a:cubicBezTo>
                  <a:cubicBezTo>
                    <a:pt x="7442" y="1606"/>
                    <a:pt x="7561" y="1665"/>
                    <a:pt x="7644" y="1784"/>
                  </a:cubicBezTo>
                  <a:cubicBezTo>
                    <a:pt x="7704" y="1868"/>
                    <a:pt x="7704" y="1963"/>
                    <a:pt x="7716" y="1987"/>
                  </a:cubicBezTo>
                  <a:cubicBezTo>
                    <a:pt x="7716" y="2046"/>
                    <a:pt x="7668" y="2344"/>
                    <a:pt x="7382" y="2391"/>
                  </a:cubicBezTo>
                  <a:cubicBezTo>
                    <a:pt x="6942" y="2463"/>
                    <a:pt x="5989" y="2594"/>
                    <a:pt x="5978" y="2594"/>
                  </a:cubicBezTo>
                  <a:cubicBezTo>
                    <a:pt x="5882" y="2606"/>
                    <a:pt x="5823" y="2689"/>
                    <a:pt x="5835" y="2772"/>
                  </a:cubicBezTo>
                  <a:cubicBezTo>
                    <a:pt x="5858" y="2844"/>
                    <a:pt x="5918" y="2903"/>
                    <a:pt x="6001" y="2903"/>
                  </a:cubicBezTo>
                  <a:lnTo>
                    <a:pt x="6037" y="2903"/>
                  </a:lnTo>
                  <a:cubicBezTo>
                    <a:pt x="6049" y="2903"/>
                    <a:pt x="7001" y="2772"/>
                    <a:pt x="7442" y="2701"/>
                  </a:cubicBezTo>
                  <a:cubicBezTo>
                    <a:pt x="7859" y="2630"/>
                    <a:pt x="8014" y="2284"/>
                    <a:pt x="8037" y="2046"/>
                  </a:cubicBezTo>
                  <a:lnTo>
                    <a:pt x="9919" y="498"/>
                  </a:lnTo>
                  <a:cubicBezTo>
                    <a:pt x="10039" y="385"/>
                    <a:pt x="10193" y="287"/>
                    <a:pt x="10356" y="287"/>
                  </a:cubicBezTo>
                  <a:cubicBezTo>
                    <a:pt x="10451" y="287"/>
                    <a:pt x="10549" y="320"/>
                    <a:pt x="10645" y="403"/>
                  </a:cubicBezTo>
                  <a:cubicBezTo>
                    <a:pt x="10942" y="701"/>
                    <a:pt x="10681" y="1058"/>
                    <a:pt x="10597" y="1141"/>
                  </a:cubicBezTo>
                  <a:cubicBezTo>
                    <a:pt x="10526" y="1213"/>
                    <a:pt x="8240" y="3677"/>
                    <a:pt x="8240" y="3677"/>
                  </a:cubicBezTo>
                  <a:cubicBezTo>
                    <a:pt x="7906" y="4070"/>
                    <a:pt x="7466" y="4130"/>
                    <a:pt x="7263" y="4130"/>
                  </a:cubicBezTo>
                  <a:lnTo>
                    <a:pt x="6966" y="4130"/>
                  </a:lnTo>
                  <a:cubicBezTo>
                    <a:pt x="6882" y="4130"/>
                    <a:pt x="6811" y="4201"/>
                    <a:pt x="6811" y="4296"/>
                  </a:cubicBezTo>
                  <a:cubicBezTo>
                    <a:pt x="6811" y="4380"/>
                    <a:pt x="6882" y="4463"/>
                    <a:pt x="6966" y="4463"/>
                  </a:cubicBezTo>
                  <a:lnTo>
                    <a:pt x="7287" y="4463"/>
                  </a:lnTo>
                  <a:cubicBezTo>
                    <a:pt x="7502" y="4439"/>
                    <a:pt x="8061" y="4368"/>
                    <a:pt x="8478" y="3892"/>
                  </a:cubicBezTo>
                  <a:lnTo>
                    <a:pt x="10835" y="1344"/>
                  </a:lnTo>
                  <a:cubicBezTo>
                    <a:pt x="11062" y="1153"/>
                    <a:pt x="11300" y="629"/>
                    <a:pt x="10871" y="213"/>
                  </a:cubicBezTo>
                  <a:cubicBezTo>
                    <a:pt x="10706" y="62"/>
                    <a:pt x="10530" y="1"/>
                    <a:pt x="1035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3" name="Graphic 62">
            <a:extLst>
              <a:ext uri="{FF2B5EF4-FFF2-40B4-BE49-F238E27FC236}">
                <a16:creationId xmlns:a16="http://schemas.microsoft.com/office/drawing/2014/main" id="{EE3326ED-A294-1318-B7C4-E72581B365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8909554" y="4172784"/>
            <a:ext cx="642709" cy="642709"/>
          </a:xfrm>
          <a:prstGeom prst="rect">
            <a:avLst/>
          </a:prstGeom>
        </p:spPr>
      </p:pic>
      <p:sp>
        <p:nvSpPr>
          <p:cNvPr id="128" name="Google Shape;277;p42">
            <a:extLst>
              <a:ext uri="{FF2B5EF4-FFF2-40B4-BE49-F238E27FC236}">
                <a16:creationId xmlns:a16="http://schemas.microsoft.com/office/drawing/2014/main" id="{D771808D-D82C-A429-84E8-5ABCA2A9FAF3}"/>
              </a:ext>
            </a:extLst>
          </p:cNvPr>
          <p:cNvSpPr txBox="1">
            <a:spLocks/>
          </p:cNvSpPr>
          <p:nvPr/>
        </p:nvSpPr>
        <p:spPr>
          <a:xfrm>
            <a:off x="12491324" y="527501"/>
            <a:ext cx="67362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pPr algn="ctr"/>
            <a:r>
              <a:rPr lang="sr-Cyrl-RS">
                <a:solidFill>
                  <a:schemeClr val="bg1"/>
                </a:solidFill>
                <a:latin typeface="Constantia" panose="02030602050306030303" pitchFamily="18" charset="0"/>
              </a:rPr>
              <a:t>Решење проблема</a:t>
            </a:r>
            <a:endParaRPr lang="sr-Cyrl-RS" dirty="0">
              <a:solidFill>
                <a:schemeClr val="bg1"/>
              </a:solidFill>
              <a:latin typeface="Constantia" panose="02030602050306030303" pitchFamily="18" charset="0"/>
            </a:endParaRPr>
          </a:p>
        </p:txBody>
      </p:sp>
      <p:pic>
        <p:nvPicPr>
          <p:cNvPr id="129" name="Picture 128" descr="A logo of a planet with a letter and rings&#10;&#10;Description automatically generated">
            <a:extLst>
              <a:ext uri="{FF2B5EF4-FFF2-40B4-BE49-F238E27FC236}">
                <a16:creationId xmlns:a16="http://schemas.microsoft.com/office/drawing/2014/main" id="{D259975D-1A1B-690E-5FE6-DE39C0D014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52566" y="1422141"/>
            <a:ext cx="4013718" cy="4013718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130" name="Google Shape;277;p42">
            <a:extLst>
              <a:ext uri="{FF2B5EF4-FFF2-40B4-BE49-F238E27FC236}">
                <a16:creationId xmlns:a16="http://schemas.microsoft.com/office/drawing/2014/main" id="{6D9FD167-BAFD-A1EA-76E6-7115C323375B}"/>
              </a:ext>
            </a:extLst>
          </p:cNvPr>
          <p:cNvSpPr txBox="1">
            <a:spLocks/>
          </p:cNvSpPr>
          <p:nvPr/>
        </p:nvSpPr>
        <p:spPr>
          <a:xfrm>
            <a:off x="12491324" y="5288846"/>
            <a:ext cx="67362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lvl="0" algn="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8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pPr algn="ctr"/>
            <a:r>
              <a:rPr lang="sr-Cyrl-RS" sz="4400" dirty="0" err="1">
                <a:solidFill>
                  <a:schemeClr val="bg1"/>
                </a:solidFill>
                <a:latin typeface="Constantia" panose="02030602050306030303" pitchFamily="18" charset="0"/>
              </a:rPr>
              <a:t>Апликациј</a:t>
            </a:r>
            <a:r>
              <a:rPr lang="sr-Latn-RS" sz="4400" dirty="0">
                <a:solidFill>
                  <a:schemeClr val="bg1"/>
                </a:solidFill>
                <a:latin typeface="Constantia" panose="02030602050306030303" pitchFamily="18" charset="0"/>
              </a:rPr>
              <a:t>a </a:t>
            </a:r>
            <a:r>
              <a:rPr lang="en-US" sz="4400" dirty="0" err="1">
                <a:solidFill>
                  <a:schemeClr val="bg1"/>
                </a:solidFill>
                <a:latin typeface="Constantia" panose="02030602050306030303" pitchFamily="18" charset="0"/>
              </a:rPr>
              <a:t>EzDeals</a:t>
            </a:r>
            <a:endParaRPr lang="sr-Cyrl-RS" sz="4400" dirty="0">
              <a:solidFill>
                <a:schemeClr val="bg1"/>
              </a:solidFill>
              <a:latin typeface="Constantia" panose="02030602050306030303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1246</TotalTime>
  <Words>279</Words>
  <Application>Microsoft Office PowerPoint</Application>
  <PresentationFormat>Widescreen</PresentationFormat>
  <Paragraphs>87</Paragraphs>
  <Slides>19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30" baseType="lpstr">
      <vt:lpstr>Anaheim</vt:lpstr>
      <vt:lpstr>Aptos</vt:lpstr>
      <vt:lpstr>Aptos Display</vt:lpstr>
      <vt:lpstr>Arial</vt:lpstr>
      <vt:lpstr>Barlow</vt:lpstr>
      <vt:lpstr>Barlow Light</vt:lpstr>
      <vt:lpstr>Constantia</vt:lpstr>
      <vt:lpstr>Liberation Sans</vt:lpstr>
      <vt:lpstr>Nunito Light</vt:lpstr>
      <vt:lpstr>Quantico</vt:lpstr>
      <vt:lpstr>Office Theme</vt:lpstr>
      <vt:lpstr>PowerPoint Presentation</vt:lpstr>
      <vt:lpstr>PowerPoint Presentation</vt:lpstr>
      <vt:lpstr>PowerPoint Presentation</vt:lpstr>
      <vt:lpstr>Савремени човек</vt:lpstr>
      <vt:lpstr>Савремени човек</vt:lpstr>
      <vt:lpstr>Савремени човек</vt:lpstr>
      <vt:lpstr>PowerPoint Presentation</vt:lpstr>
      <vt:lpstr>Ови проблеми доводе до:</vt:lpstr>
      <vt:lpstr>Црни петак у Србији</vt:lpstr>
      <vt:lpstr>Решење проблема</vt:lpstr>
      <vt:lpstr>Функционалности апликације</vt:lpstr>
      <vt:lpstr>Функционалности апликације</vt:lpstr>
      <vt:lpstr>PowerPoint Presentation</vt:lpstr>
      <vt:lpstr>PowerPoint Presentation</vt:lpstr>
      <vt:lpstr>PowerPoint Presentation</vt:lpstr>
      <vt:lpstr>Коришћене технологије (MERN stack)</vt:lpstr>
      <vt:lpstr>Пример коришћења Redis-а </vt:lpstr>
      <vt:lpstr>Следећи кораци у развоју апликације</vt:lpstr>
      <vt:lpstr>Хвала на пажњи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Andrija Lazic</dc:creator>
  <cp:lastModifiedBy>Andrija Lazic</cp:lastModifiedBy>
  <cp:revision>19</cp:revision>
  <dcterms:created xsi:type="dcterms:W3CDTF">2024-06-03T18:29:20Z</dcterms:created>
  <dcterms:modified xsi:type="dcterms:W3CDTF">2024-06-19T08:29:58Z</dcterms:modified>
</cp:coreProperties>
</file>